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3A8F8E-1213-44B4-9CA0-158332E21FF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B72F6C3-641E-453E-BC38-89FD04592AC0}">
      <dgm:prSet/>
      <dgm:spPr/>
      <dgm:t>
        <a:bodyPr/>
        <a:lstStyle/>
        <a:p>
          <a:pPr algn="ctr" rtl="0"/>
          <a:r>
            <a:rPr lang="ru-RU" dirty="0" err="1" smtClean="0"/>
            <a:t>Атластардың</a:t>
          </a:r>
          <a:r>
            <a:rPr lang="ru-RU" dirty="0" smtClean="0"/>
            <a:t> </a:t>
          </a:r>
          <a:r>
            <a:rPr lang="ru-RU" dirty="0" err="1" smtClean="0"/>
            <a:t>негізгі</a:t>
          </a:r>
          <a:r>
            <a:rPr lang="ru-RU" dirty="0" smtClean="0"/>
            <a:t> </a:t>
          </a:r>
          <a:r>
            <a:rPr lang="ru-RU" dirty="0" err="1" smtClean="0"/>
            <a:t>үлгілері</a:t>
          </a:r>
          <a:r>
            <a:rPr lang="ru-RU" dirty="0" smtClean="0"/>
            <a:t> :</a:t>
          </a:r>
          <a:endParaRPr lang="ru-RU" dirty="0"/>
        </a:p>
      </dgm:t>
    </dgm:pt>
    <dgm:pt modelId="{2EE3C546-3AF1-4115-8837-DA0830C99529}" type="parTrans" cxnId="{CBCF7270-F1E9-4FD6-B2BA-BF840734A664}">
      <dgm:prSet/>
      <dgm:spPr/>
      <dgm:t>
        <a:bodyPr/>
        <a:lstStyle/>
        <a:p>
          <a:endParaRPr lang="ru-RU"/>
        </a:p>
      </dgm:t>
    </dgm:pt>
    <dgm:pt modelId="{CF25231C-573C-4D16-B201-B661380DBC7F}" type="sibTrans" cxnId="{CBCF7270-F1E9-4FD6-B2BA-BF840734A664}">
      <dgm:prSet/>
      <dgm:spPr/>
      <dgm:t>
        <a:bodyPr/>
        <a:lstStyle/>
        <a:p>
          <a:endParaRPr lang="ru-RU"/>
        </a:p>
      </dgm:t>
    </dgm:pt>
    <dgm:pt modelId="{907CBB67-AC43-437A-ADE4-B0E09C6471A0}">
      <dgm:prSet/>
      <dgm:spPr/>
      <dgm:t>
        <a:bodyPr/>
        <a:lstStyle/>
        <a:p>
          <a:pPr algn="ctr" rtl="0"/>
          <a:r>
            <a:rPr lang="ru-RU" dirty="0" smtClean="0"/>
            <a:t>- </a:t>
          </a:r>
          <a:r>
            <a:rPr lang="ru-RU" dirty="0" err="1" smtClean="0"/>
            <a:t>анатомиялық</a:t>
          </a:r>
          <a:r>
            <a:rPr lang="ru-RU" dirty="0" smtClean="0"/>
            <a:t> атлас, </a:t>
          </a:r>
          <a:r>
            <a:rPr lang="ru-RU" dirty="0" err="1" smtClean="0"/>
            <a:t>мысалы</a:t>
          </a:r>
          <a:r>
            <a:rPr lang="ru-RU" dirty="0" smtClean="0"/>
            <a:t> </a:t>
          </a:r>
          <a:r>
            <a:rPr lang="ru-RU" dirty="0" err="1" smtClean="0"/>
            <a:t>Синельникованың</a:t>
          </a:r>
          <a:r>
            <a:rPr lang="ru-RU" dirty="0" smtClean="0"/>
            <a:t> </a:t>
          </a:r>
          <a:r>
            <a:rPr lang="ru-RU" dirty="0" err="1" smtClean="0"/>
            <a:t>адам</a:t>
          </a:r>
          <a:r>
            <a:rPr lang="ru-RU" dirty="0" smtClean="0"/>
            <a:t> </a:t>
          </a:r>
          <a:r>
            <a:rPr lang="ru-RU" dirty="0" err="1" smtClean="0"/>
            <a:t>анатомиясы</a:t>
          </a:r>
          <a:r>
            <a:rPr lang="ru-RU" dirty="0" smtClean="0"/>
            <a:t> атласы</a:t>
          </a:r>
          <a:endParaRPr lang="ru-RU" dirty="0"/>
        </a:p>
      </dgm:t>
    </dgm:pt>
    <dgm:pt modelId="{FC9F0D4D-7A3A-43D8-BF47-E4E505DD050B}" type="parTrans" cxnId="{1A5C38BE-2828-48DD-B1A6-AB5C281FEC19}">
      <dgm:prSet/>
      <dgm:spPr/>
      <dgm:t>
        <a:bodyPr/>
        <a:lstStyle/>
        <a:p>
          <a:endParaRPr lang="ru-RU"/>
        </a:p>
      </dgm:t>
    </dgm:pt>
    <dgm:pt modelId="{6A4D5FF2-825B-42F3-9EA6-B5D2F92BF5E8}" type="sibTrans" cxnId="{1A5C38BE-2828-48DD-B1A6-AB5C281FEC19}">
      <dgm:prSet/>
      <dgm:spPr/>
      <dgm:t>
        <a:bodyPr/>
        <a:lstStyle/>
        <a:p>
          <a:endParaRPr lang="ru-RU"/>
        </a:p>
      </dgm:t>
    </dgm:pt>
    <dgm:pt modelId="{0421F9D8-04EF-461B-B2AE-DBB425569E1C}">
      <dgm:prSet/>
      <dgm:spPr/>
      <dgm:t>
        <a:bodyPr/>
        <a:lstStyle/>
        <a:p>
          <a:pPr algn="ctr" rtl="0"/>
          <a:r>
            <a:rPr lang="ru-RU" dirty="0" smtClean="0"/>
            <a:t>- </a:t>
          </a:r>
          <a:r>
            <a:rPr lang="ru-RU" dirty="0" err="1" smtClean="0"/>
            <a:t>георгафиялық</a:t>
          </a:r>
          <a:r>
            <a:rPr lang="ru-RU" dirty="0" smtClean="0"/>
            <a:t> атлас - </a:t>
          </a:r>
          <a:r>
            <a:rPr lang="ru-RU" dirty="0" err="1" smtClean="0"/>
            <a:t>георгафиялық</a:t>
          </a:r>
          <a:r>
            <a:rPr lang="ru-RU" dirty="0" smtClean="0"/>
            <a:t> </a:t>
          </a:r>
          <a:r>
            <a:rPr lang="ru-RU" dirty="0" err="1" smtClean="0"/>
            <a:t>карталардың</a:t>
          </a:r>
          <a:r>
            <a:rPr lang="ru-RU" dirty="0" smtClean="0"/>
            <a:t> </a:t>
          </a:r>
          <a:r>
            <a:rPr lang="ru-RU" dirty="0" err="1" smtClean="0"/>
            <a:t>жиынтығы</a:t>
          </a:r>
          <a:r>
            <a:rPr lang="ru-RU" dirty="0" smtClean="0"/>
            <a:t>.</a:t>
          </a:r>
          <a:endParaRPr lang="ru-RU" dirty="0"/>
        </a:p>
      </dgm:t>
    </dgm:pt>
    <dgm:pt modelId="{3C67CEA3-8098-49A7-84E7-693EEB9AA03F}" type="parTrans" cxnId="{61BA5116-D5B5-4821-B39B-B964CA6CDF34}">
      <dgm:prSet/>
      <dgm:spPr/>
      <dgm:t>
        <a:bodyPr/>
        <a:lstStyle/>
        <a:p>
          <a:endParaRPr lang="ru-RU"/>
        </a:p>
      </dgm:t>
    </dgm:pt>
    <dgm:pt modelId="{55EC0B7E-9972-40F9-BC99-E86ED44A76FE}" type="sibTrans" cxnId="{61BA5116-D5B5-4821-B39B-B964CA6CDF34}">
      <dgm:prSet/>
      <dgm:spPr/>
      <dgm:t>
        <a:bodyPr/>
        <a:lstStyle/>
        <a:p>
          <a:endParaRPr lang="ru-RU"/>
        </a:p>
      </dgm:t>
    </dgm:pt>
    <dgm:pt modelId="{79C87B79-5A95-4CA1-80A1-F7582858851B}">
      <dgm:prSet/>
      <dgm:spPr/>
      <dgm:t>
        <a:bodyPr/>
        <a:lstStyle/>
        <a:p>
          <a:pPr algn="ctr" rtl="0"/>
          <a:r>
            <a:rPr lang="ru-RU" dirty="0" smtClean="0"/>
            <a:t>- </a:t>
          </a:r>
          <a:r>
            <a:rPr lang="ru-RU" dirty="0" err="1" smtClean="0"/>
            <a:t>қандай</a:t>
          </a:r>
          <a:r>
            <a:rPr lang="ru-RU" dirty="0" smtClean="0"/>
            <a:t> </a:t>
          </a:r>
          <a:r>
            <a:rPr lang="ru-RU" dirty="0" err="1" smtClean="0"/>
            <a:t>болмасын</a:t>
          </a:r>
          <a:r>
            <a:rPr lang="ru-RU" dirty="0" smtClean="0"/>
            <a:t> </a:t>
          </a:r>
          <a:r>
            <a:rPr lang="ru-RU" dirty="0" err="1" smtClean="0"/>
            <a:t>планетаның</a:t>
          </a:r>
          <a:r>
            <a:rPr lang="ru-RU" dirty="0" smtClean="0"/>
            <a:t> </a:t>
          </a:r>
          <a:r>
            <a:rPr lang="ru-RU" dirty="0" err="1" smtClean="0"/>
            <a:t>физикалық</a:t>
          </a:r>
          <a:r>
            <a:rPr lang="ru-RU" dirty="0" smtClean="0"/>
            <a:t> атласы  </a:t>
          </a:r>
          <a:r>
            <a:rPr lang="ru-RU" dirty="0" err="1" smtClean="0"/>
            <a:t>аспан</a:t>
          </a:r>
          <a:r>
            <a:rPr lang="ru-RU" dirty="0" smtClean="0"/>
            <a:t> </a:t>
          </a:r>
          <a:r>
            <a:rPr lang="ru-RU" dirty="0" err="1" smtClean="0"/>
            <a:t>денелерінің</a:t>
          </a:r>
          <a:r>
            <a:rPr lang="ru-RU" dirty="0" smtClean="0"/>
            <a:t> атласы</a:t>
          </a:r>
          <a:endParaRPr lang="ru-RU" dirty="0"/>
        </a:p>
      </dgm:t>
    </dgm:pt>
    <dgm:pt modelId="{0B44FF11-0811-4048-919E-B38FF5231E82}" type="parTrans" cxnId="{232216B3-23A7-4250-BD94-3675C49F8EBB}">
      <dgm:prSet/>
      <dgm:spPr/>
      <dgm:t>
        <a:bodyPr/>
        <a:lstStyle/>
        <a:p>
          <a:endParaRPr lang="ru-RU"/>
        </a:p>
      </dgm:t>
    </dgm:pt>
    <dgm:pt modelId="{0EA9141C-DCCD-4FC1-BE6C-E03C3AD74B2E}" type="sibTrans" cxnId="{232216B3-23A7-4250-BD94-3675C49F8EBB}">
      <dgm:prSet/>
      <dgm:spPr/>
      <dgm:t>
        <a:bodyPr/>
        <a:lstStyle/>
        <a:p>
          <a:endParaRPr lang="ru-RU"/>
        </a:p>
      </dgm:t>
    </dgm:pt>
    <dgm:pt modelId="{3354F0BD-0CE5-4667-8815-C6C5EA0C94CF}">
      <dgm:prSet/>
      <dgm:spPr/>
      <dgm:t>
        <a:bodyPr/>
        <a:lstStyle/>
        <a:p>
          <a:pPr algn="ctr" rtl="0"/>
          <a:r>
            <a:rPr lang="ru-RU" dirty="0" smtClean="0"/>
            <a:t>- </a:t>
          </a:r>
          <a:r>
            <a:rPr lang="ru-RU" dirty="0" err="1" smtClean="0"/>
            <a:t>халықтардың</a:t>
          </a:r>
          <a:r>
            <a:rPr lang="ru-RU" dirty="0" smtClean="0"/>
            <a:t> атласы (</a:t>
          </a:r>
          <a:r>
            <a:rPr lang="ru-RU" dirty="0" err="1" smtClean="0"/>
            <a:t>этнографиялық</a:t>
          </a:r>
          <a:r>
            <a:rPr lang="ru-RU" dirty="0" smtClean="0"/>
            <a:t> атлас)</a:t>
          </a:r>
          <a:endParaRPr lang="ru-RU" dirty="0"/>
        </a:p>
      </dgm:t>
    </dgm:pt>
    <dgm:pt modelId="{AD5F3B91-9EE6-49BA-BBE7-7CF807FF716D}" type="parTrans" cxnId="{5E94220D-448E-4588-B2D0-F900232F60EC}">
      <dgm:prSet/>
      <dgm:spPr/>
      <dgm:t>
        <a:bodyPr/>
        <a:lstStyle/>
        <a:p>
          <a:endParaRPr lang="ru-RU"/>
        </a:p>
      </dgm:t>
    </dgm:pt>
    <dgm:pt modelId="{08C76CAA-C03B-4873-95F8-9D640E317C48}" type="sibTrans" cxnId="{5E94220D-448E-4588-B2D0-F900232F60EC}">
      <dgm:prSet/>
      <dgm:spPr/>
      <dgm:t>
        <a:bodyPr/>
        <a:lstStyle/>
        <a:p>
          <a:endParaRPr lang="ru-RU"/>
        </a:p>
      </dgm:t>
    </dgm:pt>
    <dgm:pt modelId="{EAC11406-1AB2-490A-9A5D-57C03BB693C6}">
      <dgm:prSet/>
      <dgm:spPr/>
      <dgm:t>
        <a:bodyPr/>
        <a:lstStyle/>
        <a:p>
          <a:pPr algn="ctr" rtl="0"/>
          <a:r>
            <a:rPr lang="ru-RU" dirty="0" smtClean="0"/>
            <a:t>- </a:t>
          </a:r>
          <a:r>
            <a:rPr lang="ru-RU" dirty="0" err="1" smtClean="0"/>
            <a:t>тілдердің</a:t>
          </a:r>
          <a:r>
            <a:rPr lang="ru-RU" dirty="0" smtClean="0"/>
            <a:t> атласы (</a:t>
          </a:r>
          <a:r>
            <a:rPr lang="ru-RU" dirty="0" err="1" smtClean="0"/>
            <a:t>тілдік</a:t>
          </a:r>
          <a:r>
            <a:rPr lang="ru-RU" dirty="0" smtClean="0"/>
            <a:t> атлас).</a:t>
          </a:r>
          <a:endParaRPr lang="ru-RU" dirty="0"/>
        </a:p>
      </dgm:t>
    </dgm:pt>
    <dgm:pt modelId="{8FE9BCB6-6F76-49D6-B903-B07D78857661}" type="parTrans" cxnId="{5910E79C-4579-402D-8197-A95AFF2049AE}">
      <dgm:prSet/>
      <dgm:spPr/>
      <dgm:t>
        <a:bodyPr/>
        <a:lstStyle/>
        <a:p>
          <a:endParaRPr lang="ru-RU"/>
        </a:p>
      </dgm:t>
    </dgm:pt>
    <dgm:pt modelId="{D6E0B542-98A3-49FD-B3FE-163132D1CBBD}" type="sibTrans" cxnId="{5910E79C-4579-402D-8197-A95AFF2049AE}">
      <dgm:prSet/>
      <dgm:spPr/>
      <dgm:t>
        <a:bodyPr/>
        <a:lstStyle/>
        <a:p>
          <a:endParaRPr lang="ru-RU"/>
        </a:p>
      </dgm:t>
    </dgm:pt>
    <dgm:pt modelId="{6E46397A-848B-4F8D-BD77-0F404E714FCF}" type="pres">
      <dgm:prSet presAssocID="{723A8F8E-1213-44B4-9CA0-158332E21F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63E160-FC27-44B2-AA95-CA77A7916186}" type="pres">
      <dgm:prSet presAssocID="{DB72F6C3-641E-453E-BC38-89FD04592AC0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36533-4185-409C-A6E4-3716FCBD0D29}" type="pres">
      <dgm:prSet presAssocID="{CF25231C-573C-4D16-B201-B661380DBC7F}" presName="spacer" presStyleCnt="0"/>
      <dgm:spPr/>
    </dgm:pt>
    <dgm:pt modelId="{2BB83233-BC2D-4848-88DA-2042C70B6302}" type="pres">
      <dgm:prSet presAssocID="{907CBB67-AC43-437A-ADE4-B0E09C6471A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79B15-2848-4E55-9127-DA8393EFE6CB}" type="pres">
      <dgm:prSet presAssocID="{6A4D5FF2-825B-42F3-9EA6-B5D2F92BF5E8}" presName="spacer" presStyleCnt="0"/>
      <dgm:spPr/>
    </dgm:pt>
    <dgm:pt modelId="{B964FE24-2ADA-43F7-9312-2E3B5CB1E719}" type="pres">
      <dgm:prSet presAssocID="{0421F9D8-04EF-461B-B2AE-DBB425569E1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CDAC0-1C05-45E9-8199-9E481E8B3092}" type="pres">
      <dgm:prSet presAssocID="{55EC0B7E-9972-40F9-BC99-E86ED44A76FE}" presName="spacer" presStyleCnt="0"/>
      <dgm:spPr/>
    </dgm:pt>
    <dgm:pt modelId="{ED51CB03-5C53-4B49-944F-83DE6B5E88F6}" type="pres">
      <dgm:prSet presAssocID="{79C87B79-5A95-4CA1-80A1-F7582858851B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158429-D182-4C11-86B8-5E17DBCA7078}" type="pres">
      <dgm:prSet presAssocID="{0EA9141C-DCCD-4FC1-BE6C-E03C3AD74B2E}" presName="spacer" presStyleCnt="0"/>
      <dgm:spPr/>
    </dgm:pt>
    <dgm:pt modelId="{F55C8E66-5866-4A02-82B5-C50D13D5C0F8}" type="pres">
      <dgm:prSet presAssocID="{3354F0BD-0CE5-4667-8815-C6C5EA0C94C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5A21D9-F84E-4976-A5A9-FC90D8EABD88}" type="pres">
      <dgm:prSet presAssocID="{08C76CAA-C03B-4873-95F8-9D640E317C48}" presName="spacer" presStyleCnt="0"/>
      <dgm:spPr/>
    </dgm:pt>
    <dgm:pt modelId="{CAD7AF58-2BBD-47E1-8295-A5730A6E18F0}" type="pres">
      <dgm:prSet presAssocID="{EAC11406-1AB2-490A-9A5D-57C03BB693C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10E79C-4579-402D-8197-A95AFF2049AE}" srcId="{723A8F8E-1213-44B4-9CA0-158332E21FF4}" destId="{EAC11406-1AB2-490A-9A5D-57C03BB693C6}" srcOrd="5" destOrd="0" parTransId="{8FE9BCB6-6F76-49D6-B903-B07D78857661}" sibTransId="{D6E0B542-98A3-49FD-B3FE-163132D1CBBD}"/>
    <dgm:cxn modelId="{1A5C38BE-2828-48DD-B1A6-AB5C281FEC19}" srcId="{723A8F8E-1213-44B4-9CA0-158332E21FF4}" destId="{907CBB67-AC43-437A-ADE4-B0E09C6471A0}" srcOrd="1" destOrd="0" parTransId="{FC9F0D4D-7A3A-43D8-BF47-E4E505DD050B}" sibTransId="{6A4D5FF2-825B-42F3-9EA6-B5D2F92BF5E8}"/>
    <dgm:cxn modelId="{232216B3-23A7-4250-BD94-3675C49F8EBB}" srcId="{723A8F8E-1213-44B4-9CA0-158332E21FF4}" destId="{79C87B79-5A95-4CA1-80A1-F7582858851B}" srcOrd="3" destOrd="0" parTransId="{0B44FF11-0811-4048-919E-B38FF5231E82}" sibTransId="{0EA9141C-DCCD-4FC1-BE6C-E03C3AD74B2E}"/>
    <dgm:cxn modelId="{7361CCF5-3665-46A5-9C71-29DC65C2D2E9}" type="presOf" srcId="{907CBB67-AC43-437A-ADE4-B0E09C6471A0}" destId="{2BB83233-BC2D-4848-88DA-2042C70B6302}" srcOrd="0" destOrd="0" presId="urn:microsoft.com/office/officeart/2005/8/layout/vList2"/>
    <dgm:cxn modelId="{770558BD-D854-4DD6-AD2D-4D04B6F30C00}" type="presOf" srcId="{79C87B79-5A95-4CA1-80A1-F7582858851B}" destId="{ED51CB03-5C53-4B49-944F-83DE6B5E88F6}" srcOrd="0" destOrd="0" presId="urn:microsoft.com/office/officeart/2005/8/layout/vList2"/>
    <dgm:cxn modelId="{FCFF0A2A-7648-4789-9A6B-1F3B3B2A4110}" type="presOf" srcId="{EAC11406-1AB2-490A-9A5D-57C03BB693C6}" destId="{CAD7AF58-2BBD-47E1-8295-A5730A6E18F0}" srcOrd="0" destOrd="0" presId="urn:microsoft.com/office/officeart/2005/8/layout/vList2"/>
    <dgm:cxn modelId="{15C01BC2-9119-4E35-8CF7-28A22AB0BF1D}" type="presOf" srcId="{723A8F8E-1213-44B4-9CA0-158332E21FF4}" destId="{6E46397A-848B-4F8D-BD77-0F404E714FCF}" srcOrd="0" destOrd="0" presId="urn:microsoft.com/office/officeart/2005/8/layout/vList2"/>
    <dgm:cxn modelId="{5E94220D-448E-4588-B2D0-F900232F60EC}" srcId="{723A8F8E-1213-44B4-9CA0-158332E21FF4}" destId="{3354F0BD-0CE5-4667-8815-C6C5EA0C94CF}" srcOrd="4" destOrd="0" parTransId="{AD5F3B91-9EE6-49BA-BBE7-7CF807FF716D}" sibTransId="{08C76CAA-C03B-4873-95F8-9D640E317C48}"/>
    <dgm:cxn modelId="{61BA5116-D5B5-4821-B39B-B964CA6CDF34}" srcId="{723A8F8E-1213-44B4-9CA0-158332E21FF4}" destId="{0421F9D8-04EF-461B-B2AE-DBB425569E1C}" srcOrd="2" destOrd="0" parTransId="{3C67CEA3-8098-49A7-84E7-693EEB9AA03F}" sibTransId="{55EC0B7E-9972-40F9-BC99-E86ED44A76FE}"/>
    <dgm:cxn modelId="{B1123FBF-8BB8-45FF-8BCD-5B16C5782546}" type="presOf" srcId="{0421F9D8-04EF-461B-B2AE-DBB425569E1C}" destId="{B964FE24-2ADA-43F7-9312-2E3B5CB1E719}" srcOrd="0" destOrd="0" presId="urn:microsoft.com/office/officeart/2005/8/layout/vList2"/>
    <dgm:cxn modelId="{F92B33FB-4FC4-4B0E-A748-74FDC8C63E0A}" type="presOf" srcId="{3354F0BD-0CE5-4667-8815-C6C5EA0C94CF}" destId="{F55C8E66-5866-4A02-82B5-C50D13D5C0F8}" srcOrd="0" destOrd="0" presId="urn:microsoft.com/office/officeart/2005/8/layout/vList2"/>
    <dgm:cxn modelId="{CBCF7270-F1E9-4FD6-B2BA-BF840734A664}" srcId="{723A8F8E-1213-44B4-9CA0-158332E21FF4}" destId="{DB72F6C3-641E-453E-BC38-89FD04592AC0}" srcOrd="0" destOrd="0" parTransId="{2EE3C546-3AF1-4115-8837-DA0830C99529}" sibTransId="{CF25231C-573C-4D16-B201-B661380DBC7F}"/>
    <dgm:cxn modelId="{E1FC4DC6-CBAE-4B52-B205-E293F7BFC322}" type="presOf" srcId="{DB72F6C3-641E-453E-BC38-89FD04592AC0}" destId="{1563E160-FC27-44B2-AA95-CA77A7916186}" srcOrd="0" destOrd="0" presId="urn:microsoft.com/office/officeart/2005/8/layout/vList2"/>
    <dgm:cxn modelId="{B9B475EA-610D-4E33-8434-DCD70FFE8132}" type="presParOf" srcId="{6E46397A-848B-4F8D-BD77-0F404E714FCF}" destId="{1563E160-FC27-44B2-AA95-CA77A7916186}" srcOrd="0" destOrd="0" presId="urn:microsoft.com/office/officeart/2005/8/layout/vList2"/>
    <dgm:cxn modelId="{86FD9019-D523-4A0D-AEE0-A7E9FBBD6492}" type="presParOf" srcId="{6E46397A-848B-4F8D-BD77-0F404E714FCF}" destId="{5E836533-4185-409C-A6E4-3716FCBD0D29}" srcOrd="1" destOrd="0" presId="urn:microsoft.com/office/officeart/2005/8/layout/vList2"/>
    <dgm:cxn modelId="{937AE078-13E4-4D52-84BC-71089C68EAD5}" type="presParOf" srcId="{6E46397A-848B-4F8D-BD77-0F404E714FCF}" destId="{2BB83233-BC2D-4848-88DA-2042C70B6302}" srcOrd="2" destOrd="0" presId="urn:microsoft.com/office/officeart/2005/8/layout/vList2"/>
    <dgm:cxn modelId="{7402A64B-1613-4E6C-B45A-90FB6A64D964}" type="presParOf" srcId="{6E46397A-848B-4F8D-BD77-0F404E714FCF}" destId="{0FE79B15-2848-4E55-9127-DA8393EFE6CB}" srcOrd="3" destOrd="0" presId="urn:microsoft.com/office/officeart/2005/8/layout/vList2"/>
    <dgm:cxn modelId="{A148FD40-7C07-4913-B464-3D50389E25C4}" type="presParOf" srcId="{6E46397A-848B-4F8D-BD77-0F404E714FCF}" destId="{B964FE24-2ADA-43F7-9312-2E3B5CB1E719}" srcOrd="4" destOrd="0" presId="urn:microsoft.com/office/officeart/2005/8/layout/vList2"/>
    <dgm:cxn modelId="{C1AA85D6-9B28-4724-A070-0DD8C95301BA}" type="presParOf" srcId="{6E46397A-848B-4F8D-BD77-0F404E714FCF}" destId="{268CDAC0-1C05-45E9-8199-9E481E8B3092}" srcOrd="5" destOrd="0" presId="urn:microsoft.com/office/officeart/2005/8/layout/vList2"/>
    <dgm:cxn modelId="{C381D20C-7E20-4136-9C1B-386B0208D555}" type="presParOf" srcId="{6E46397A-848B-4F8D-BD77-0F404E714FCF}" destId="{ED51CB03-5C53-4B49-944F-83DE6B5E88F6}" srcOrd="6" destOrd="0" presId="urn:microsoft.com/office/officeart/2005/8/layout/vList2"/>
    <dgm:cxn modelId="{626FED37-AD47-4A9E-A674-D9B93346EB11}" type="presParOf" srcId="{6E46397A-848B-4F8D-BD77-0F404E714FCF}" destId="{41158429-D182-4C11-86B8-5E17DBCA7078}" srcOrd="7" destOrd="0" presId="urn:microsoft.com/office/officeart/2005/8/layout/vList2"/>
    <dgm:cxn modelId="{1DECEA1C-236D-42B3-846A-FCC98614778A}" type="presParOf" srcId="{6E46397A-848B-4F8D-BD77-0F404E714FCF}" destId="{F55C8E66-5866-4A02-82B5-C50D13D5C0F8}" srcOrd="8" destOrd="0" presId="urn:microsoft.com/office/officeart/2005/8/layout/vList2"/>
    <dgm:cxn modelId="{A503DBCE-0BB1-4883-B6BE-EBF19E0E6DE3}" type="presParOf" srcId="{6E46397A-848B-4F8D-BD77-0F404E714FCF}" destId="{6A5A21D9-F84E-4976-A5A9-FC90D8EABD88}" srcOrd="9" destOrd="0" presId="urn:microsoft.com/office/officeart/2005/8/layout/vList2"/>
    <dgm:cxn modelId="{44200E36-5258-4E1B-9AE9-5F068B27F70C}" type="presParOf" srcId="{6E46397A-848B-4F8D-BD77-0F404E714FCF}" destId="{CAD7AF58-2BBD-47E1-8295-A5730A6E18F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C20CD0-00B9-45EA-8782-71DEA549D2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ED9C01C-3594-4B17-BA0B-DDC79FC67192}">
      <dgm:prSet/>
      <dgm:spPr/>
      <dgm:t>
        <a:bodyPr/>
        <a:lstStyle/>
        <a:p>
          <a:pPr algn="ctr" rtl="0"/>
          <a:r>
            <a:rPr lang="ru-RU" dirty="0" err="1" smtClean="0"/>
            <a:t>Атластағы</a:t>
          </a:r>
          <a:r>
            <a:rPr lang="ru-RU" dirty="0" smtClean="0"/>
            <a:t> </a:t>
          </a:r>
          <a:r>
            <a:rPr lang="ru-RU" dirty="0" err="1" smtClean="0"/>
            <a:t>карталардың</a:t>
          </a:r>
          <a:r>
            <a:rPr lang="ru-RU" dirty="0" smtClean="0"/>
            <a:t> </a:t>
          </a:r>
          <a:r>
            <a:rPr lang="ru-RU" dirty="0" err="1" smtClean="0"/>
            <a:t>сериялары</a:t>
          </a:r>
          <a:r>
            <a:rPr lang="ru-RU" dirty="0" smtClean="0"/>
            <a:t> </a:t>
          </a:r>
          <a:r>
            <a:rPr lang="ru-RU" dirty="0" err="1" smtClean="0"/>
            <a:t>екі</a:t>
          </a:r>
          <a:r>
            <a:rPr lang="ru-RU" dirty="0" smtClean="0"/>
            <a:t> </a:t>
          </a:r>
          <a:r>
            <a:rPr lang="ru-RU" dirty="0" err="1" smtClean="0"/>
            <a:t>түрде</a:t>
          </a:r>
          <a:r>
            <a:rPr lang="ru-RU" dirty="0" smtClean="0"/>
            <a:t> </a:t>
          </a:r>
          <a:r>
            <a:rPr lang="ru-RU" dirty="0" err="1" smtClean="0"/>
            <a:t>болады</a:t>
          </a:r>
          <a:r>
            <a:rPr lang="ru-RU" dirty="0" smtClean="0"/>
            <a:t>:</a:t>
          </a:r>
          <a:endParaRPr lang="ru-RU" dirty="0"/>
        </a:p>
      </dgm:t>
    </dgm:pt>
    <dgm:pt modelId="{23AB7D94-3789-43B1-9956-13D332AC9ED0}" type="parTrans" cxnId="{7903846B-5250-43AC-82FF-95D9B5052A87}">
      <dgm:prSet/>
      <dgm:spPr/>
      <dgm:t>
        <a:bodyPr/>
        <a:lstStyle/>
        <a:p>
          <a:endParaRPr lang="ru-RU"/>
        </a:p>
      </dgm:t>
    </dgm:pt>
    <dgm:pt modelId="{FAA2C39D-52CD-4FD6-BF1F-9AB384BB2B7B}" type="sibTrans" cxnId="{7903846B-5250-43AC-82FF-95D9B5052A87}">
      <dgm:prSet/>
      <dgm:spPr/>
      <dgm:t>
        <a:bodyPr/>
        <a:lstStyle/>
        <a:p>
          <a:endParaRPr lang="ru-RU"/>
        </a:p>
      </dgm:t>
    </dgm:pt>
    <dgm:pt modelId="{B5658514-46C2-4652-AEA1-2339D6A73CC1}">
      <dgm:prSet/>
      <dgm:spPr/>
      <dgm:t>
        <a:bodyPr/>
        <a:lstStyle/>
        <a:p>
          <a:pPr algn="just" rtl="0"/>
          <a:r>
            <a:rPr lang="ru-RU" dirty="0" smtClean="0"/>
            <a:t>- </a:t>
          </a:r>
          <a:r>
            <a:rPr lang="ru-RU" dirty="0" err="1" smtClean="0"/>
            <a:t>бір</a:t>
          </a:r>
          <a:r>
            <a:rPr lang="ru-RU" dirty="0" smtClean="0"/>
            <a:t> </a:t>
          </a:r>
          <a:r>
            <a:rPr lang="ru-RU" dirty="0" err="1" smtClean="0"/>
            <a:t>территорияға</a:t>
          </a:r>
          <a:r>
            <a:rPr lang="ru-RU" dirty="0" smtClean="0"/>
            <a:t> </a:t>
          </a:r>
          <a:r>
            <a:rPr lang="ru-RU" dirty="0" err="1" smtClean="0"/>
            <a:t>арналған</a:t>
          </a:r>
          <a:r>
            <a:rPr lang="ru-RU" dirty="0" smtClean="0"/>
            <a:t>, </a:t>
          </a:r>
          <a:r>
            <a:rPr lang="ru-RU" dirty="0" err="1" smtClean="0"/>
            <a:t>бірақ</a:t>
          </a:r>
          <a:r>
            <a:rPr lang="ru-RU" dirty="0" smtClean="0"/>
            <a:t> </a:t>
          </a:r>
          <a:r>
            <a:rPr lang="ru-RU" dirty="0" err="1" smtClean="0"/>
            <a:t>тақырыбы</a:t>
          </a:r>
          <a:r>
            <a:rPr lang="ru-RU" dirty="0" smtClean="0"/>
            <a:t> </a:t>
          </a:r>
          <a:r>
            <a:rPr lang="ru-RU" dirty="0" err="1" smtClean="0"/>
            <a:t>әртүрлі</a:t>
          </a:r>
          <a:r>
            <a:rPr lang="ru-RU" dirty="0" smtClean="0"/>
            <a:t>;</a:t>
          </a:r>
          <a:endParaRPr lang="ru-RU" dirty="0"/>
        </a:p>
      </dgm:t>
    </dgm:pt>
    <dgm:pt modelId="{F59B6230-B40D-429B-AE86-2699F077A8E1}" type="parTrans" cxnId="{01CFCDD1-C994-4C73-8A0C-F2DBB238C984}">
      <dgm:prSet/>
      <dgm:spPr/>
      <dgm:t>
        <a:bodyPr/>
        <a:lstStyle/>
        <a:p>
          <a:endParaRPr lang="ru-RU"/>
        </a:p>
      </dgm:t>
    </dgm:pt>
    <dgm:pt modelId="{66CDC881-78BA-4272-B557-5CD3D27698B3}" type="sibTrans" cxnId="{01CFCDD1-C994-4C73-8A0C-F2DBB238C984}">
      <dgm:prSet/>
      <dgm:spPr/>
      <dgm:t>
        <a:bodyPr/>
        <a:lstStyle/>
        <a:p>
          <a:endParaRPr lang="ru-RU"/>
        </a:p>
      </dgm:t>
    </dgm:pt>
    <dgm:pt modelId="{B91818BF-B332-48B6-830D-F4F5AD2FDE5E}">
      <dgm:prSet/>
      <dgm:spPr/>
      <dgm:t>
        <a:bodyPr/>
        <a:lstStyle/>
        <a:p>
          <a:pPr algn="just" rtl="0"/>
          <a:r>
            <a:rPr lang="ru-RU" dirty="0" smtClean="0"/>
            <a:t>- </a:t>
          </a:r>
          <a:r>
            <a:rPr lang="ru-RU" dirty="0" err="1" smtClean="0"/>
            <a:t>тақырыбы</a:t>
          </a:r>
          <a:r>
            <a:rPr lang="ru-RU" dirty="0" smtClean="0"/>
            <a:t> </a:t>
          </a:r>
          <a:r>
            <a:rPr lang="ru-RU" dirty="0" err="1" smtClean="0"/>
            <a:t>бір</a:t>
          </a:r>
          <a:r>
            <a:rPr lang="ru-RU" dirty="0" smtClean="0"/>
            <a:t>, </a:t>
          </a:r>
          <a:r>
            <a:rPr lang="ru-RU" dirty="0" err="1" smtClean="0"/>
            <a:t>бірақ</a:t>
          </a:r>
          <a:r>
            <a:rPr lang="ru-RU" dirty="0" smtClean="0"/>
            <a:t> </a:t>
          </a:r>
          <a:r>
            <a:rPr lang="ru-RU" dirty="0" err="1" smtClean="0"/>
            <a:t>әртүрлі</a:t>
          </a:r>
          <a:r>
            <a:rPr lang="ru-RU" dirty="0" smtClean="0"/>
            <a:t> </a:t>
          </a:r>
          <a:r>
            <a:rPr lang="ru-RU" dirty="0" err="1" smtClean="0"/>
            <a:t>территорияларға</a:t>
          </a:r>
          <a:r>
            <a:rPr lang="ru-RU" dirty="0" smtClean="0"/>
            <a:t> </a:t>
          </a:r>
          <a:r>
            <a:rPr lang="ru-RU" dirty="0" err="1" smtClean="0"/>
            <a:t>жасалған</a:t>
          </a:r>
          <a:r>
            <a:rPr lang="ru-RU" dirty="0" smtClean="0"/>
            <a:t>.</a:t>
          </a:r>
          <a:endParaRPr lang="ru-RU" dirty="0"/>
        </a:p>
      </dgm:t>
    </dgm:pt>
    <dgm:pt modelId="{36643086-0175-4883-BFF9-2E9E653E23AB}" type="parTrans" cxnId="{70334BD6-A513-4728-9AE8-EE7E85558185}">
      <dgm:prSet/>
      <dgm:spPr/>
      <dgm:t>
        <a:bodyPr/>
        <a:lstStyle/>
        <a:p>
          <a:endParaRPr lang="ru-RU"/>
        </a:p>
      </dgm:t>
    </dgm:pt>
    <dgm:pt modelId="{54562F65-E6E4-4E15-80ED-A4485B621F22}" type="sibTrans" cxnId="{70334BD6-A513-4728-9AE8-EE7E85558185}">
      <dgm:prSet/>
      <dgm:spPr/>
      <dgm:t>
        <a:bodyPr/>
        <a:lstStyle/>
        <a:p>
          <a:endParaRPr lang="ru-RU"/>
        </a:p>
      </dgm:t>
    </dgm:pt>
    <dgm:pt modelId="{4D2B0CCB-FCDF-4B61-AD6C-EFC681B8AF2D}" type="pres">
      <dgm:prSet presAssocID="{CCC20CD0-00B9-45EA-8782-71DEA549D2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D84C62-7966-473B-A218-3956E4FE7C7D}" type="pres">
      <dgm:prSet presAssocID="{1ED9C01C-3594-4B17-BA0B-DDC79FC6719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57B9DE-5EE0-43D6-8CDD-12274DB58887}" type="pres">
      <dgm:prSet presAssocID="{FAA2C39D-52CD-4FD6-BF1F-9AB384BB2B7B}" presName="spacer" presStyleCnt="0"/>
      <dgm:spPr/>
    </dgm:pt>
    <dgm:pt modelId="{702B0D54-12E2-45EA-83F1-1BC3DC184FBC}" type="pres">
      <dgm:prSet presAssocID="{B5658514-46C2-4652-AEA1-2339D6A73CC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010101-B331-4E48-A081-0B6ED33535CC}" type="pres">
      <dgm:prSet presAssocID="{66CDC881-78BA-4272-B557-5CD3D27698B3}" presName="spacer" presStyleCnt="0"/>
      <dgm:spPr/>
    </dgm:pt>
    <dgm:pt modelId="{E1A7C55D-72E7-41FC-AE85-C4928FCFC042}" type="pres">
      <dgm:prSet presAssocID="{B91818BF-B332-48B6-830D-F4F5AD2FDE5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CFCDD1-C994-4C73-8A0C-F2DBB238C984}" srcId="{CCC20CD0-00B9-45EA-8782-71DEA549D2DF}" destId="{B5658514-46C2-4652-AEA1-2339D6A73CC1}" srcOrd="1" destOrd="0" parTransId="{F59B6230-B40D-429B-AE86-2699F077A8E1}" sibTransId="{66CDC881-78BA-4272-B557-5CD3D27698B3}"/>
    <dgm:cxn modelId="{EFED1803-F1A5-46A3-94CD-70F1E0C4756B}" type="presOf" srcId="{CCC20CD0-00B9-45EA-8782-71DEA549D2DF}" destId="{4D2B0CCB-FCDF-4B61-AD6C-EFC681B8AF2D}" srcOrd="0" destOrd="0" presId="urn:microsoft.com/office/officeart/2005/8/layout/vList2"/>
    <dgm:cxn modelId="{E55380AF-B467-4F6D-AE9D-06B334035467}" type="presOf" srcId="{B5658514-46C2-4652-AEA1-2339D6A73CC1}" destId="{702B0D54-12E2-45EA-83F1-1BC3DC184FBC}" srcOrd="0" destOrd="0" presId="urn:microsoft.com/office/officeart/2005/8/layout/vList2"/>
    <dgm:cxn modelId="{70334BD6-A513-4728-9AE8-EE7E85558185}" srcId="{CCC20CD0-00B9-45EA-8782-71DEA549D2DF}" destId="{B91818BF-B332-48B6-830D-F4F5AD2FDE5E}" srcOrd="2" destOrd="0" parTransId="{36643086-0175-4883-BFF9-2E9E653E23AB}" sibTransId="{54562F65-E6E4-4E15-80ED-A4485B621F22}"/>
    <dgm:cxn modelId="{D9C4E6FE-C425-48AC-8E26-CE3D7658576D}" type="presOf" srcId="{1ED9C01C-3594-4B17-BA0B-DDC79FC67192}" destId="{84D84C62-7966-473B-A218-3956E4FE7C7D}" srcOrd="0" destOrd="0" presId="urn:microsoft.com/office/officeart/2005/8/layout/vList2"/>
    <dgm:cxn modelId="{D960536B-A95C-44D2-A7C2-3CE52E023A17}" type="presOf" srcId="{B91818BF-B332-48B6-830D-F4F5AD2FDE5E}" destId="{E1A7C55D-72E7-41FC-AE85-C4928FCFC042}" srcOrd="0" destOrd="0" presId="urn:microsoft.com/office/officeart/2005/8/layout/vList2"/>
    <dgm:cxn modelId="{7903846B-5250-43AC-82FF-95D9B5052A87}" srcId="{CCC20CD0-00B9-45EA-8782-71DEA549D2DF}" destId="{1ED9C01C-3594-4B17-BA0B-DDC79FC67192}" srcOrd="0" destOrd="0" parTransId="{23AB7D94-3789-43B1-9956-13D332AC9ED0}" sibTransId="{FAA2C39D-52CD-4FD6-BF1F-9AB384BB2B7B}"/>
    <dgm:cxn modelId="{D176A69B-C8F5-42E3-8370-12DC40A2FE43}" type="presParOf" srcId="{4D2B0CCB-FCDF-4B61-AD6C-EFC681B8AF2D}" destId="{84D84C62-7966-473B-A218-3956E4FE7C7D}" srcOrd="0" destOrd="0" presId="urn:microsoft.com/office/officeart/2005/8/layout/vList2"/>
    <dgm:cxn modelId="{850A5DC3-371F-4789-AEA3-C966A8C9736F}" type="presParOf" srcId="{4D2B0CCB-FCDF-4B61-AD6C-EFC681B8AF2D}" destId="{7157B9DE-5EE0-43D6-8CDD-12274DB58887}" srcOrd="1" destOrd="0" presId="urn:microsoft.com/office/officeart/2005/8/layout/vList2"/>
    <dgm:cxn modelId="{E3046A94-634C-4383-A29F-90BB07A2531E}" type="presParOf" srcId="{4D2B0CCB-FCDF-4B61-AD6C-EFC681B8AF2D}" destId="{702B0D54-12E2-45EA-83F1-1BC3DC184FBC}" srcOrd="2" destOrd="0" presId="urn:microsoft.com/office/officeart/2005/8/layout/vList2"/>
    <dgm:cxn modelId="{D6940F02-F6B4-4080-911E-12B6E0BA4DA9}" type="presParOf" srcId="{4D2B0CCB-FCDF-4B61-AD6C-EFC681B8AF2D}" destId="{C5010101-B331-4E48-A081-0B6ED33535CC}" srcOrd="3" destOrd="0" presId="urn:microsoft.com/office/officeart/2005/8/layout/vList2"/>
    <dgm:cxn modelId="{C2F4A6F1-B3D9-4A6B-B19F-68C1ACFC17E1}" type="presParOf" srcId="{4D2B0CCB-FCDF-4B61-AD6C-EFC681B8AF2D}" destId="{E1A7C55D-72E7-41FC-AE85-C4928FCFC04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2877A1-82E2-43BF-8C12-37809FAC56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4D44C52-7865-45F8-B3F8-5D8466C43C48}">
      <dgm:prSet/>
      <dgm:spPr/>
      <dgm:t>
        <a:bodyPr/>
        <a:lstStyle/>
        <a:p>
          <a:pPr algn="ctr" rtl="0"/>
          <a:r>
            <a:rPr lang="ru-RU" dirty="0" err="1" smtClean="0"/>
            <a:t>Бір</a:t>
          </a:r>
          <a:r>
            <a:rPr lang="ru-RU" dirty="0" smtClean="0"/>
            <a:t> </a:t>
          </a:r>
          <a:r>
            <a:rPr lang="ru-RU" dirty="0" err="1" smtClean="0"/>
            <a:t>территорияға</a:t>
          </a:r>
          <a:r>
            <a:rPr lang="ru-RU" dirty="0" smtClean="0"/>
            <a:t> </a:t>
          </a:r>
          <a:r>
            <a:rPr lang="ru-RU" dirty="0" err="1" smtClean="0"/>
            <a:t>арналған</a:t>
          </a:r>
          <a:r>
            <a:rPr lang="ru-RU" dirty="0" smtClean="0"/>
            <a:t>, </a:t>
          </a:r>
          <a:r>
            <a:rPr lang="ru-RU" dirty="0" err="1" smtClean="0"/>
            <a:t>бірақ</a:t>
          </a:r>
          <a:r>
            <a:rPr lang="ru-RU" dirty="0" smtClean="0"/>
            <a:t> </a:t>
          </a:r>
          <a:r>
            <a:rPr lang="ru-RU" dirty="0" err="1" smtClean="0"/>
            <a:t>тақырыптары</a:t>
          </a:r>
          <a:r>
            <a:rPr lang="ru-RU" dirty="0" smtClean="0"/>
            <a:t> </a:t>
          </a:r>
          <a:r>
            <a:rPr lang="ru-RU" dirty="0" err="1" smtClean="0"/>
            <a:t>әртүрлі</a:t>
          </a:r>
          <a:r>
            <a:rPr lang="ru-RU" dirty="0" smtClean="0"/>
            <a:t> </a:t>
          </a:r>
          <a:r>
            <a:rPr lang="ru-RU" dirty="0" err="1" smtClean="0"/>
            <a:t>карталар</a:t>
          </a:r>
          <a:r>
            <a:rPr lang="ru-RU" dirty="0" smtClean="0"/>
            <a:t> </a:t>
          </a:r>
          <a:r>
            <a:rPr lang="ru-RU" dirty="0" err="1" smtClean="0"/>
            <a:t>сериясынының</a:t>
          </a:r>
          <a:r>
            <a:rPr lang="ru-RU" dirty="0" smtClean="0"/>
            <a:t> </a:t>
          </a:r>
          <a:r>
            <a:rPr lang="ru-RU" dirty="0" err="1" smtClean="0"/>
            <a:t>мынадай</a:t>
          </a:r>
          <a:r>
            <a:rPr lang="ru-RU" dirty="0" smtClean="0"/>
            <a:t> </a:t>
          </a:r>
          <a:r>
            <a:rPr lang="ru-RU" dirty="0" err="1" smtClean="0"/>
            <a:t>ерекшеліктері</a:t>
          </a:r>
          <a:r>
            <a:rPr lang="ru-RU" dirty="0" smtClean="0"/>
            <a:t> </a:t>
          </a:r>
          <a:r>
            <a:rPr lang="ru-RU" dirty="0" err="1" smtClean="0"/>
            <a:t>болады</a:t>
          </a:r>
          <a:r>
            <a:rPr lang="ru-RU" dirty="0" smtClean="0"/>
            <a:t>:</a:t>
          </a:r>
          <a:endParaRPr lang="ru-RU" dirty="0"/>
        </a:p>
      </dgm:t>
    </dgm:pt>
    <dgm:pt modelId="{6C46EC3F-8308-4BF5-8785-8887B8E8E79D}" type="parTrans" cxnId="{F47ED6FC-AF99-480C-8281-026B74CD033F}">
      <dgm:prSet/>
      <dgm:spPr/>
      <dgm:t>
        <a:bodyPr/>
        <a:lstStyle/>
        <a:p>
          <a:endParaRPr lang="ru-RU"/>
        </a:p>
      </dgm:t>
    </dgm:pt>
    <dgm:pt modelId="{F5BC78B4-2F2C-41E1-9F79-158077005D8A}" type="sibTrans" cxnId="{F47ED6FC-AF99-480C-8281-026B74CD033F}">
      <dgm:prSet/>
      <dgm:spPr/>
      <dgm:t>
        <a:bodyPr/>
        <a:lstStyle/>
        <a:p>
          <a:endParaRPr lang="ru-RU"/>
        </a:p>
      </dgm:t>
    </dgm:pt>
    <dgm:pt modelId="{FF0C91E1-32DE-4DE8-A938-EC8FF8C1024E}">
      <dgm:prSet/>
      <dgm:spPr/>
      <dgm:t>
        <a:bodyPr/>
        <a:lstStyle/>
        <a:p>
          <a:pPr rtl="0"/>
          <a:r>
            <a:rPr lang="ru-RU" smtClean="0"/>
            <a:t>- бірыңғай математикалық негіз (проекция, масштаб)</a:t>
          </a:r>
          <a:endParaRPr lang="ru-RU"/>
        </a:p>
      </dgm:t>
    </dgm:pt>
    <dgm:pt modelId="{010357EE-BD9A-4021-BEEA-FEE1B4C4B719}" type="parTrans" cxnId="{9075E634-3A46-4DED-875A-C3D01EF934AF}">
      <dgm:prSet/>
      <dgm:spPr/>
      <dgm:t>
        <a:bodyPr/>
        <a:lstStyle/>
        <a:p>
          <a:endParaRPr lang="ru-RU"/>
        </a:p>
      </dgm:t>
    </dgm:pt>
    <dgm:pt modelId="{C02D64E2-DCF5-40D8-93A0-52047C073816}" type="sibTrans" cxnId="{9075E634-3A46-4DED-875A-C3D01EF934AF}">
      <dgm:prSet/>
      <dgm:spPr/>
      <dgm:t>
        <a:bodyPr/>
        <a:lstStyle/>
        <a:p>
          <a:endParaRPr lang="ru-RU"/>
        </a:p>
      </dgm:t>
    </dgm:pt>
    <dgm:pt modelId="{17FC8431-E7A8-492E-A2E7-29BCBB1CE7DF}">
      <dgm:prSet/>
      <dgm:spPr/>
      <dgm:t>
        <a:bodyPr/>
        <a:lstStyle/>
        <a:p>
          <a:pPr rtl="0"/>
          <a:r>
            <a:rPr lang="ru-RU" smtClean="0"/>
            <a:t>- бірыңғай географиялық негіз (карталардың мазмұны бірдей өзен, елді мекен, жол, шекара каркасын т.б. бейнелейді)</a:t>
          </a:r>
          <a:endParaRPr lang="ru-RU"/>
        </a:p>
      </dgm:t>
    </dgm:pt>
    <dgm:pt modelId="{D6E69165-7D92-4AF5-8BA6-6C1ADCD412E6}" type="parTrans" cxnId="{752D2F5F-588B-416C-98BA-DBE0FDD0F962}">
      <dgm:prSet/>
      <dgm:spPr/>
      <dgm:t>
        <a:bodyPr/>
        <a:lstStyle/>
        <a:p>
          <a:endParaRPr lang="ru-RU"/>
        </a:p>
      </dgm:t>
    </dgm:pt>
    <dgm:pt modelId="{472AC6E0-7F7A-4924-AFDF-F94F327E3829}" type="sibTrans" cxnId="{752D2F5F-588B-416C-98BA-DBE0FDD0F962}">
      <dgm:prSet/>
      <dgm:spPr/>
      <dgm:t>
        <a:bodyPr/>
        <a:lstStyle/>
        <a:p>
          <a:endParaRPr lang="ru-RU"/>
        </a:p>
      </dgm:t>
    </dgm:pt>
    <dgm:pt modelId="{A7B4C4AF-79FB-4283-865E-12D36635C680}">
      <dgm:prSet/>
      <dgm:spPr/>
      <dgm:t>
        <a:bodyPr/>
        <a:lstStyle/>
        <a:p>
          <a:pPr rtl="0"/>
          <a:r>
            <a:rPr lang="ru-RU" smtClean="0"/>
            <a:t>- шартты белгілер мен мәліметтер белгілі бір келісілген жүйемен беріледі.</a:t>
          </a:r>
          <a:endParaRPr lang="ru-RU"/>
        </a:p>
      </dgm:t>
    </dgm:pt>
    <dgm:pt modelId="{93E38228-EEB0-4E68-8D6E-572BA8471384}" type="parTrans" cxnId="{22453004-C5E1-4E95-9FAB-24C5EF4054F8}">
      <dgm:prSet/>
      <dgm:spPr/>
      <dgm:t>
        <a:bodyPr/>
        <a:lstStyle/>
        <a:p>
          <a:endParaRPr lang="ru-RU"/>
        </a:p>
      </dgm:t>
    </dgm:pt>
    <dgm:pt modelId="{7DD39782-61FD-4540-A15C-D68614A89FA5}" type="sibTrans" cxnId="{22453004-C5E1-4E95-9FAB-24C5EF4054F8}">
      <dgm:prSet/>
      <dgm:spPr/>
      <dgm:t>
        <a:bodyPr/>
        <a:lstStyle/>
        <a:p>
          <a:endParaRPr lang="ru-RU"/>
        </a:p>
      </dgm:t>
    </dgm:pt>
    <dgm:pt modelId="{7F2CCEF0-6FE3-4C2A-AFC6-C2EAAFA1A741}" type="pres">
      <dgm:prSet presAssocID="{842877A1-82E2-43BF-8C12-37809FAC56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723513-FA39-4855-87BA-8BDF47D42C85}" type="pres">
      <dgm:prSet presAssocID="{54D44C52-7865-45F8-B3F8-5D8466C43C4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F0CC34-EF9C-4889-9A04-D590329A5EB6}" type="pres">
      <dgm:prSet presAssocID="{F5BC78B4-2F2C-41E1-9F79-158077005D8A}" presName="spacer" presStyleCnt="0"/>
      <dgm:spPr/>
    </dgm:pt>
    <dgm:pt modelId="{307C6F2B-D585-4605-9D52-74078760AF81}" type="pres">
      <dgm:prSet presAssocID="{FF0C91E1-32DE-4DE8-A938-EC8FF8C1024E}" presName="parentText" presStyleLbl="node1" presStyleIdx="1" presStyleCnt="4" custLinFactNeighborX="126" custLinFactNeighborY="-12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AF672-1221-4C3E-A5E1-08136695075F}" type="pres">
      <dgm:prSet presAssocID="{C02D64E2-DCF5-40D8-93A0-52047C073816}" presName="spacer" presStyleCnt="0"/>
      <dgm:spPr/>
    </dgm:pt>
    <dgm:pt modelId="{39A60E2A-F397-47E1-8B2A-92DF270CC9BC}" type="pres">
      <dgm:prSet presAssocID="{17FC8431-E7A8-492E-A2E7-29BCBB1CE7D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6367D-3F08-455B-BEBF-04EE9E84128A}" type="pres">
      <dgm:prSet presAssocID="{472AC6E0-7F7A-4924-AFDF-F94F327E3829}" presName="spacer" presStyleCnt="0"/>
      <dgm:spPr/>
    </dgm:pt>
    <dgm:pt modelId="{8D2B81F4-4E7E-4523-9FA8-F8DA6CA8EB9D}" type="pres">
      <dgm:prSet presAssocID="{A7B4C4AF-79FB-4283-865E-12D36635C68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7C83F3-FA4F-4B45-8F03-550FA1AFAE44}" type="presOf" srcId="{17FC8431-E7A8-492E-A2E7-29BCBB1CE7DF}" destId="{39A60E2A-F397-47E1-8B2A-92DF270CC9BC}" srcOrd="0" destOrd="0" presId="urn:microsoft.com/office/officeart/2005/8/layout/vList2"/>
    <dgm:cxn modelId="{F47ED6FC-AF99-480C-8281-026B74CD033F}" srcId="{842877A1-82E2-43BF-8C12-37809FAC5625}" destId="{54D44C52-7865-45F8-B3F8-5D8466C43C48}" srcOrd="0" destOrd="0" parTransId="{6C46EC3F-8308-4BF5-8785-8887B8E8E79D}" sibTransId="{F5BC78B4-2F2C-41E1-9F79-158077005D8A}"/>
    <dgm:cxn modelId="{5877A187-1E9F-4297-9882-EFE05D88CC8B}" type="presOf" srcId="{842877A1-82E2-43BF-8C12-37809FAC5625}" destId="{7F2CCEF0-6FE3-4C2A-AFC6-C2EAAFA1A741}" srcOrd="0" destOrd="0" presId="urn:microsoft.com/office/officeart/2005/8/layout/vList2"/>
    <dgm:cxn modelId="{09BD17C2-71C5-42EF-BD05-30017018C525}" type="presOf" srcId="{A7B4C4AF-79FB-4283-865E-12D36635C680}" destId="{8D2B81F4-4E7E-4523-9FA8-F8DA6CA8EB9D}" srcOrd="0" destOrd="0" presId="urn:microsoft.com/office/officeart/2005/8/layout/vList2"/>
    <dgm:cxn modelId="{752D2F5F-588B-416C-98BA-DBE0FDD0F962}" srcId="{842877A1-82E2-43BF-8C12-37809FAC5625}" destId="{17FC8431-E7A8-492E-A2E7-29BCBB1CE7DF}" srcOrd="2" destOrd="0" parTransId="{D6E69165-7D92-4AF5-8BA6-6C1ADCD412E6}" sibTransId="{472AC6E0-7F7A-4924-AFDF-F94F327E3829}"/>
    <dgm:cxn modelId="{D84F3982-98D0-4EF1-82A3-DA454A29008A}" type="presOf" srcId="{54D44C52-7865-45F8-B3F8-5D8466C43C48}" destId="{C0723513-FA39-4855-87BA-8BDF47D42C85}" srcOrd="0" destOrd="0" presId="urn:microsoft.com/office/officeart/2005/8/layout/vList2"/>
    <dgm:cxn modelId="{9075E634-3A46-4DED-875A-C3D01EF934AF}" srcId="{842877A1-82E2-43BF-8C12-37809FAC5625}" destId="{FF0C91E1-32DE-4DE8-A938-EC8FF8C1024E}" srcOrd="1" destOrd="0" parTransId="{010357EE-BD9A-4021-BEEA-FEE1B4C4B719}" sibTransId="{C02D64E2-DCF5-40D8-93A0-52047C073816}"/>
    <dgm:cxn modelId="{6C54E444-3E3A-4088-9B2A-8A46BD4136DD}" type="presOf" srcId="{FF0C91E1-32DE-4DE8-A938-EC8FF8C1024E}" destId="{307C6F2B-D585-4605-9D52-74078760AF81}" srcOrd="0" destOrd="0" presId="urn:microsoft.com/office/officeart/2005/8/layout/vList2"/>
    <dgm:cxn modelId="{22453004-C5E1-4E95-9FAB-24C5EF4054F8}" srcId="{842877A1-82E2-43BF-8C12-37809FAC5625}" destId="{A7B4C4AF-79FB-4283-865E-12D36635C680}" srcOrd="3" destOrd="0" parTransId="{93E38228-EEB0-4E68-8D6E-572BA8471384}" sibTransId="{7DD39782-61FD-4540-A15C-D68614A89FA5}"/>
    <dgm:cxn modelId="{8C10B579-859B-40D6-B3C4-38523F51074A}" type="presParOf" srcId="{7F2CCEF0-6FE3-4C2A-AFC6-C2EAAFA1A741}" destId="{C0723513-FA39-4855-87BA-8BDF47D42C85}" srcOrd="0" destOrd="0" presId="urn:microsoft.com/office/officeart/2005/8/layout/vList2"/>
    <dgm:cxn modelId="{B928FAC2-D58F-4D03-A5FD-08E26E845568}" type="presParOf" srcId="{7F2CCEF0-6FE3-4C2A-AFC6-C2EAAFA1A741}" destId="{32F0CC34-EF9C-4889-9A04-D590329A5EB6}" srcOrd="1" destOrd="0" presId="urn:microsoft.com/office/officeart/2005/8/layout/vList2"/>
    <dgm:cxn modelId="{B3B48F1B-75FD-4B7B-B605-49BFB699F529}" type="presParOf" srcId="{7F2CCEF0-6FE3-4C2A-AFC6-C2EAAFA1A741}" destId="{307C6F2B-D585-4605-9D52-74078760AF81}" srcOrd="2" destOrd="0" presId="urn:microsoft.com/office/officeart/2005/8/layout/vList2"/>
    <dgm:cxn modelId="{CE688EF3-32F7-42EA-B217-12D3AA329A93}" type="presParOf" srcId="{7F2CCEF0-6FE3-4C2A-AFC6-C2EAAFA1A741}" destId="{090AF672-1221-4C3E-A5E1-08136695075F}" srcOrd="3" destOrd="0" presId="urn:microsoft.com/office/officeart/2005/8/layout/vList2"/>
    <dgm:cxn modelId="{42B6B7C7-317C-45C3-B856-219A7324E55A}" type="presParOf" srcId="{7F2CCEF0-6FE3-4C2A-AFC6-C2EAAFA1A741}" destId="{39A60E2A-F397-47E1-8B2A-92DF270CC9BC}" srcOrd="4" destOrd="0" presId="urn:microsoft.com/office/officeart/2005/8/layout/vList2"/>
    <dgm:cxn modelId="{21F72AB6-64E1-428D-B9B4-6CAFC6D0A66B}" type="presParOf" srcId="{7F2CCEF0-6FE3-4C2A-AFC6-C2EAAFA1A741}" destId="{BC56367D-3F08-455B-BEBF-04EE9E84128A}" srcOrd="5" destOrd="0" presId="urn:microsoft.com/office/officeart/2005/8/layout/vList2"/>
    <dgm:cxn modelId="{1DC51135-9C9F-4CDA-B133-3607E1AD2856}" type="presParOf" srcId="{7F2CCEF0-6FE3-4C2A-AFC6-C2EAAFA1A741}" destId="{8D2B81F4-4E7E-4523-9FA8-F8DA6CA8EB9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C3417E-18CE-4836-80E7-FBC82BC65F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6E4A31-C5C6-4EFA-A30D-AE7DE60B2476}">
      <dgm:prSet custT="1"/>
      <dgm:spPr/>
      <dgm:t>
        <a:bodyPr/>
        <a:lstStyle/>
        <a:p>
          <a:pPr algn="ctr" rtl="0"/>
          <a:r>
            <a:rPr lang="ru-RU" sz="2400" dirty="0" err="1" smtClean="0"/>
            <a:t>Атластар</a:t>
          </a:r>
          <a:r>
            <a:rPr lang="ru-RU" sz="2400" dirty="0" smtClean="0"/>
            <a:t> </a:t>
          </a:r>
          <a:r>
            <a:rPr lang="ru-RU" sz="2400" dirty="0" err="1" smtClean="0"/>
            <a:t>географиялық</a:t>
          </a:r>
          <a:r>
            <a:rPr lang="ru-RU" sz="2400" dirty="0" smtClean="0"/>
            <a:t> </a:t>
          </a:r>
          <a:r>
            <a:rPr lang="ru-RU" sz="2400" dirty="0" err="1" smtClean="0"/>
            <a:t>карталар</a:t>
          </a:r>
          <a:r>
            <a:rPr lang="ru-RU" sz="2400" dirty="0" smtClean="0"/>
            <a:t> </a:t>
          </a:r>
          <a:r>
            <a:rPr lang="ru-RU" sz="2400" dirty="0" err="1" smtClean="0"/>
            <a:t>сияқты</a:t>
          </a:r>
          <a:r>
            <a:rPr lang="ru-RU" sz="2400" dirty="0" smtClean="0"/>
            <a:t> </a:t>
          </a:r>
          <a:r>
            <a:rPr lang="ru-RU" sz="2400" dirty="0" err="1" smtClean="0"/>
            <a:t>территориясына</a:t>
          </a:r>
          <a:r>
            <a:rPr lang="ru-RU" sz="2400" dirty="0" smtClean="0"/>
            <a:t>, </a:t>
          </a:r>
          <a:r>
            <a:rPr lang="ru-RU" sz="2400" dirty="0" err="1" smtClean="0"/>
            <a:t>мазмұнына</a:t>
          </a:r>
          <a:r>
            <a:rPr lang="ru-RU" sz="2400" dirty="0" smtClean="0"/>
            <a:t> </a:t>
          </a:r>
          <a:r>
            <a:rPr lang="ru-RU" sz="2400" dirty="0" err="1" smtClean="0"/>
            <a:t>және</a:t>
          </a:r>
          <a:r>
            <a:rPr lang="ru-RU" sz="2400" dirty="0" smtClean="0"/>
            <a:t> </a:t>
          </a:r>
          <a:r>
            <a:rPr lang="ru-RU" sz="2400" dirty="0" err="1" smtClean="0"/>
            <a:t>мақсатына</a:t>
          </a:r>
          <a:r>
            <a:rPr lang="ru-RU" sz="2400" dirty="0" smtClean="0"/>
            <a:t> </a:t>
          </a:r>
          <a:r>
            <a:rPr lang="ru-RU" sz="2400" dirty="0" err="1" smtClean="0"/>
            <a:t>байланысты</a:t>
          </a:r>
          <a:r>
            <a:rPr lang="ru-RU" sz="2400" dirty="0" smtClean="0"/>
            <a:t> </a:t>
          </a:r>
          <a:r>
            <a:rPr lang="ru-RU" sz="2400" dirty="0" err="1" smtClean="0"/>
            <a:t>бөлінеді</a:t>
          </a:r>
          <a:r>
            <a:rPr lang="ru-RU" sz="2400" dirty="0" smtClean="0"/>
            <a:t>:</a:t>
          </a:r>
          <a:endParaRPr lang="ru-RU" sz="2400" dirty="0"/>
        </a:p>
      </dgm:t>
    </dgm:pt>
    <dgm:pt modelId="{C5E8E614-B459-429F-822E-7736EEEB96EF}" type="parTrans" cxnId="{5B71A883-6072-42FC-89C1-E1C08E5B08FF}">
      <dgm:prSet/>
      <dgm:spPr/>
      <dgm:t>
        <a:bodyPr/>
        <a:lstStyle/>
        <a:p>
          <a:endParaRPr lang="ru-RU"/>
        </a:p>
      </dgm:t>
    </dgm:pt>
    <dgm:pt modelId="{B3F2779A-3BBE-43BD-A479-1D57C3A0BDC5}" type="sibTrans" cxnId="{5B71A883-6072-42FC-89C1-E1C08E5B08FF}">
      <dgm:prSet/>
      <dgm:spPr/>
      <dgm:t>
        <a:bodyPr/>
        <a:lstStyle/>
        <a:p>
          <a:endParaRPr lang="ru-RU"/>
        </a:p>
      </dgm:t>
    </dgm:pt>
    <dgm:pt modelId="{B882A523-4D18-42E5-BF52-2053E65089AE}">
      <dgm:prSet/>
      <dgm:spPr/>
      <dgm:t>
        <a:bodyPr/>
        <a:lstStyle/>
        <a:p>
          <a:pPr rtl="0"/>
          <a:r>
            <a:rPr lang="ru-RU" smtClean="0"/>
            <a:t>1. Территориясы бойынша дүниежүзі, материктер, мұхиттар, үлкен географиялық аймақтар, жеке мемлекеттер мен олардың бөліктері атластары деп бөлінеді.</a:t>
          </a:r>
          <a:endParaRPr lang="ru-RU"/>
        </a:p>
      </dgm:t>
    </dgm:pt>
    <dgm:pt modelId="{6177DB0A-513D-49E8-9779-7347A9D42876}" type="parTrans" cxnId="{300E8758-C9EF-478D-9038-68F27A75E8E9}">
      <dgm:prSet/>
      <dgm:spPr/>
      <dgm:t>
        <a:bodyPr/>
        <a:lstStyle/>
        <a:p>
          <a:endParaRPr lang="ru-RU"/>
        </a:p>
      </dgm:t>
    </dgm:pt>
    <dgm:pt modelId="{479B922F-5F98-4333-89FB-47D648B844A0}" type="sibTrans" cxnId="{300E8758-C9EF-478D-9038-68F27A75E8E9}">
      <dgm:prSet/>
      <dgm:spPr/>
      <dgm:t>
        <a:bodyPr/>
        <a:lstStyle/>
        <a:p>
          <a:endParaRPr lang="ru-RU"/>
        </a:p>
      </dgm:t>
    </dgm:pt>
    <dgm:pt modelId="{8CDD3B0E-D369-46BA-B882-8C6CC43BAB39}">
      <dgm:prSet/>
      <dgm:spPr/>
      <dgm:t>
        <a:bodyPr/>
        <a:lstStyle/>
        <a:p>
          <a:pPr rtl="0"/>
          <a:r>
            <a:rPr lang="ru-RU" smtClean="0"/>
            <a:t>2. Мақсатына байланысты атластарда маман-оқырмандарды (туристтер, автомобилистер, оқушылар және т.б.) қызықтыратын мәліметтер беріледі немесе жалпы мағлұматтар беретін мәліметтер атласы ролін атқарады.</a:t>
          </a:r>
          <a:endParaRPr lang="ru-RU"/>
        </a:p>
      </dgm:t>
    </dgm:pt>
    <dgm:pt modelId="{A219D1DC-592D-4448-9EA6-E472619A68D1}" type="parTrans" cxnId="{F28941DA-64BC-429A-A42E-126A6506302A}">
      <dgm:prSet/>
      <dgm:spPr/>
      <dgm:t>
        <a:bodyPr/>
        <a:lstStyle/>
        <a:p>
          <a:endParaRPr lang="ru-RU"/>
        </a:p>
      </dgm:t>
    </dgm:pt>
    <dgm:pt modelId="{B0486885-EFDB-456F-99F9-4BA36AB913C4}" type="sibTrans" cxnId="{F28941DA-64BC-429A-A42E-126A6506302A}">
      <dgm:prSet/>
      <dgm:spPr/>
      <dgm:t>
        <a:bodyPr/>
        <a:lstStyle/>
        <a:p>
          <a:endParaRPr lang="ru-RU"/>
        </a:p>
      </dgm:t>
    </dgm:pt>
    <dgm:pt modelId="{A41A48EB-44DE-4BDE-B840-0E28D246BCCF}">
      <dgm:prSet/>
      <dgm:spPr/>
      <dgm:t>
        <a:bodyPr/>
        <a:lstStyle/>
        <a:p>
          <a:pPr rtl="0"/>
          <a:r>
            <a:rPr lang="ru-RU" smtClean="0"/>
            <a:t>3. Мазмұнына байланысты атластар жалпыгеографиялық, тақырыптық және комплекстік деп бөлінеді.</a:t>
          </a:r>
          <a:endParaRPr lang="ru-RU"/>
        </a:p>
      </dgm:t>
    </dgm:pt>
    <dgm:pt modelId="{77787E61-2B9D-46DA-82BE-3AF10FC55014}" type="parTrans" cxnId="{980FFC9E-6D47-434B-84DA-D0E8E9592AF5}">
      <dgm:prSet/>
      <dgm:spPr/>
      <dgm:t>
        <a:bodyPr/>
        <a:lstStyle/>
        <a:p>
          <a:endParaRPr lang="ru-RU"/>
        </a:p>
      </dgm:t>
    </dgm:pt>
    <dgm:pt modelId="{28C47093-6101-4F42-9F13-83423B2E0B57}" type="sibTrans" cxnId="{980FFC9E-6D47-434B-84DA-D0E8E9592AF5}">
      <dgm:prSet/>
      <dgm:spPr/>
      <dgm:t>
        <a:bodyPr/>
        <a:lstStyle/>
        <a:p>
          <a:endParaRPr lang="ru-RU"/>
        </a:p>
      </dgm:t>
    </dgm:pt>
    <dgm:pt modelId="{A888C2A2-74A0-494E-AC41-0A9E79049AEE}" type="pres">
      <dgm:prSet presAssocID="{63C3417E-18CE-4836-80E7-FBC82BC65F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B214FF-BF3C-4C77-85C4-F9B0CD55F2FD}" type="pres">
      <dgm:prSet presAssocID="{CB6E4A31-C5C6-4EFA-A30D-AE7DE60B247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C7801-72F8-48F6-A641-739576CD3791}" type="pres">
      <dgm:prSet presAssocID="{B3F2779A-3BBE-43BD-A479-1D57C3A0BDC5}" presName="spacer" presStyleCnt="0"/>
      <dgm:spPr/>
    </dgm:pt>
    <dgm:pt modelId="{C9BD3E89-4CAB-4FE6-9567-BF039A146E4B}" type="pres">
      <dgm:prSet presAssocID="{B882A523-4D18-42E5-BF52-2053E65089A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ED47BF-31DB-4084-8065-0E2B3AA1E376}" type="pres">
      <dgm:prSet presAssocID="{479B922F-5F98-4333-89FB-47D648B844A0}" presName="spacer" presStyleCnt="0"/>
      <dgm:spPr/>
    </dgm:pt>
    <dgm:pt modelId="{E98EBDAF-F7F3-4F26-9D3E-F7F4457BAFA7}" type="pres">
      <dgm:prSet presAssocID="{8CDD3B0E-D369-46BA-B882-8C6CC43BAB3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2B7F0-D0E2-42B9-A717-80663B383BEB}" type="pres">
      <dgm:prSet presAssocID="{B0486885-EFDB-456F-99F9-4BA36AB913C4}" presName="spacer" presStyleCnt="0"/>
      <dgm:spPr/>
    </dgm:pt>
    <dgm:pt modelId="{86DF1819-05DD-4853-A9DB-890ED4F25EB9}" type="pres">
      <dgm:prSet presAssocID="{A41A48EB-44DE-4BDE-B840-0E28D246BCC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9EBC86-6659-486B-9788-FE2E3ACE3E06}" type="presOf" srcId="{A41A48EB-44DE-4BDE-B840-0E28D246BCCF}" destId="{86DF1819-05DD-4853-A9DB-890ED4F25EB9}" srcOrd="0" destOrd="0" presId="urn:microsoft.com/office/officeart/2005/8/layout/vList2"/>
    <dgm:cxn modelId="{F28941DA-64BC-429A-A42E-126A6506302A}" srcId="{63C3417E-18CE-4836-80E7-FBC82BC65FA2}" destId="{8CDD3B0E-D369-46BA-B882-8C6CC43BAB39}" srcOrd="2" destOrd="0" parTransId="{A219D1DC-592D-4448-9EA6-E472619A68D1}" sibTransId="{B0486885-EFDB-456F-99F9-4BA36AB913C4}"/>
    <dgm:cxn modelId="{513B35A6-D744-42C0-8712-B367024CD93B}" type="presOf" srcId="{8CDD3B0E-D369-46BA-B882-8C6CC43BAB39}" destId="{E98EBDAF-F7F3-4F26-9D3E-F7F4457BAFA7}" srcOrd="0" destOrd="0" presId="urn:microsoft.com/office/officeart/2005/8/layout/vList2"/>
    <dgm:cxn modelId="{B0C65554-95AE-4F9E-9A41-6902864639FA}" type="presOf" srcId="{B882A523-4D18-42E5-BF52-2053E65089AE}" destId="{C9BD3E89-4CAB-4FE6-9567-BF039A146E4B}" srcOrd="0" destOrd="0" presId="urn:microsoft.com/office/officeart/2005/8/layout/vList2"/>
    <dgm:cxn modelId="{FA728032-B4AF-409F-838A-CF2B9F38CC85}" type="presOf" srcId="{CB6E4A31-C5C6-4EFA-A30D-AE7DE60B2476}" destId="{C3B214FF-BF3C-4C77-85C4-F9B0CD55F2FD}" srcOrd="0" destOrd="0" presId="urn:microsoft.com/office/officeart/2005/8/layout/vList2"/>
    <dgm:cxn modelId="{5B71A883-6072-42FC-89C1-E1C08E5B08FF}" srcId="{63C3417E-18CE-4836-80E7-FBC82BC65FA2}" destId="{CB6E4A31-C5C6-4EFA-A30D-AE7DE60B2476}" srcOrd="0" destOrd="0" parTransId="{C5E8E614-B459-429F-822E-7736EEEB96EF}" sibTransId="{B3F2779A-3BBE-43BD-A479-1D57C3A0BDC5}"/>
    <dgm:cxn modelId="{674102AF-0581-4E7C-B136-9BC752AFCB8A}" type="presOf" srcId="{63C3417E-18CE-4836-80E7-FBC82BC65FA2}" destId="{A888C2A2-74A0-494E-AC41-0A9E79049AEE}" srcOrd="0" destOrd="0" presId="urn:microsoft.com/office/officeart/2005/8/layout/vList2"/>
    <dgm:cxn modelId="{980FFC9E-6D47-434B-84DA-D0E8E9592AF5}" srcId="{63C3417E-18CE-4836-80E7-FBC82BC65FA2}" destId="{A41A48EB-44DE-4BDE-B840-0E28D246BCCF}" srcOrd="3" destOrd="0" parTransId="{77787E61-2B9D-46DA-82BE-3AF10FC55014}" sibTransId="{28C47093-6101-4F42-9F13-83423B2E0B57}"/>
    <dgm:cxn modelId="{300E8758-C9EF-478D-9038-68F27A75E8E9}" srcId="{63C3417E-18CE-4836-80E7-FBC82BC65FA2}" destId="{B882A523-4D18-42E5-BF52-2053E65089AE}" srcOrd="1" destOrd="0" parTransId="{6177DB0A-513D-49E8-9779-7347A9D42876}" sibTransId="{479B922F-5F98-4333-89FB-47D648B844A0}"/>
    <dgm:cxn modelId="{D9C771C4-251D-4723-AFD9-EB9BD01C37FB}" type="presParOf" srcId="{A888C2A2-74A0-494E-AC41-0A9E79049AEE}" destId="{C3B214FF-BF3C-4C77-85C4-F9B0CD55F2FD}" srcOrd="0" destOrd="0" presId="urn:microsoft.com/office/officeart/2005/8/layout/vList2"/>
    <dgm:cxn modelId="{E05E1D26-F67D-49D7-9811-335116013FFE}" type="presParOf" srcId="{A888C2A2-74A0-494E-AC41-0A9E79049AEE}" destId="{98CC7801-72F8-48F6-A641-739576CD3791}" srcOrd="1" destOrd="0" presId="urn:microsoft.com/office/officeart/2005/8/layout/vList2"/>
    <dgm:cxn modelId="{476E5A4D-3A4E-4FF8-824A-D162B01492F5}" type="presParOf" srcId="{A888C2A2-74A0-494E-AC41-0A9E79049AEE}" destId="{C9BD3E89-4CAB-4FE6-9567-BF039A146E4B}" srcOrd="2" destOrd="0" presId="urn:microsoft.com/office/officeart/2005/8/layout/vList2"/>
    <dgm:cxn modelId="{22F3BD8B-51E0-425E-9A1B-9506A9F50EC7}" type="presParOf" srcId="{A888C2A2-74A0-494E-AC41-0A9E79049AEE}" destId="{65ED47BF-31DB-4084-8065-0E2B3AA1E376}" srcOrd="3" destOrd="0" presId="urn:microsoft.com/office/officeart/2005/8/layout/vList2"/>
    <dgm:cxn modelId="{4FB66FE5-3824-49D1-9348-7FFBCDE4226A}" type="presParOf" srcId="{A888C2A2-74A0-494E-AC41-0A9E79049AEE}" destId="{E98EBDAF-F7F3-4F26-9D3E-F7F4457BAFA7}" srcOrd="4" destOrd="0" presId="urn:microsoft.com/office/officeart/2005/8/layout/vList2"/>
    <dgm:cxn modelId="{B96FF41A-0972-43F1-8A3B-DBC3D78EE9E0}" type="presParOf" srcId="{A888C2A2-74A0-494E-AC41-0A9E79049AEE}" destId="{91B2B7F0-D0E2-42B9-A717-80663B383BEB}" srcOrd="5" destOrd="0" presId="urn:microsoft.com/office/officeart/2005/8/layout/vList2"/>
    <dgm:cxn modelId="{12D579CC-8600-4F69-88DE-E238C359B893}" type="presParOf" srcId="{A888C2A2-74A0-494E-AC41-0A9E79049AEE}" destId="{86DF1819-05DD-4853-A9DB-890ED4F25EB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E5CED2-D832-4535-86EA-79D310BE3B66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D4AFC55-21F5-4745-BE81-C526709C53BC}">
      <dgm:prSet custT="1"/>
      <dgm:spPr/>
      <dgm:t>
        <a:bodyPr/>
        <a:lstStyle/>
        <a:p>
          <a:pPr algn="ctr" rtl="0"/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ҚАЗАҚСТАН РЕСПУБЛИКАСЫНЫҢ ҰЛТТЫҚ АТЛАСЫ 3 </a:t>
          </a:r>
          <a:r>
            <a:rPr lang="ru-RU" sz="3200" dirty="0" err="1" smtClean="0">
              <a:latin typeface="Times New Roman" pitchFamily="18" charset="0"/>
              <a:cs typeface="Times New Roman" pitchFamily="18" charset="0"/>
            </a:rPr>
            <a:t>томнан</a:t>
          </a:r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dirty="0" err="1" smtClean="0">
              <a:latin typeface="Times New Roman" pitchFamily="18" charset="0"/>
              <a:cs typeface="Times New Roman" pitchFamily="18" charset="0"/>
            </a:rPr>
            <a:t>тұрады</a:t>
          </a:r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F6A9243E-AEBA-434C-AE42-557D7FD730AC}" type="parTrans" cxnId="{F6BCDD0F-17F2-4C34-B056-656A014F8B1C}">
      <dgm:prSet/>
      <dgm:spPr/>
      <dgm:t>
        <a:bodyPr/>
        <a:lstStyle/>
        <a:p>
          <a:endParaRPr lang="ru-RU"/>
        </a:p>
      </dgm:t>
    </dgm:pt>
    <dgm:pt modelId="{11EF6102-8149-4D71-AB50-65A5795C60C3}" type="sibTrans" cxnId="{F6BCDD0F-17F2-4C34-B056-656A014F8B1C}">
      <dgm:prSet/>
      <dgm:spPr/>
      <dgm:t>
        <a:bodyPr/>
        <a:lstStyle/>
        <a:p>
          <a:endParaRPr lang="ru-RU"/>
        </a:p>
      </dgm:t>
    </dgm:pt>
    <dgm:pt modelId="{2A146FAA-D275-4B28-BFA1-D378F0F1B9B6}">
      <dgm:prSet custT="1"/>
      <dgm:spPr/>
      <dgm:t>
        <a:bodyPr/>
        <a:lstStyle/>
        <a:p>
          <a:pPr rtl="0"/>
          <a:r>
            <a:rPr lang="ru-RU" sz="4800" dirty="0" smtClean="0"/>
            <a:t> </a:t>
          </a:r>
          <a:r>
            <a:rPr lang="ru-RU" sz="3200" dirty="0" err="1" smtClean="0"/>
            <a:t>Табиғи</a:t>
          </a:r>
          <a:r>
            <a:rPr lang="ru-RU" sz="3200" dirty="0" smtClean="0"/>
            <a:t> </a:t>
          </a:r>
          <a:r>
            <a:rPr lang="ru-RU" sz="3200" dirty="0" err="1" smtClean="0"/>
            <a:t>жағдайлар</a:t>
          </a:r>
          <a:r>
            <a:rPr lang="ru-RU" sz="3200" dirty="0" smtClean="0"/>
            <a:t> мен </a:t>
          </a:r>
          <a:r>
            <a:rPr lang="ru-RU" sz="3200" dirty="0" err="1" smtClean="0"/>
            <a:t>ресурстар</a:t>
          </a:r>
          <a:r>
            <a:rPr lang="ru-RU" sz="3200" dirty="0" smtClean="0"/>
            <a:t> </a:t>
          </a:r>
          <a:endParaRPr lang="ru-RU" sz="3200" dirty="0"/>
        </a:p>
      </dgm:t>
    </dgm:pt>
    <dgm:pt modelId="{610935FB-6D7B-495E-8305-CC70B20C8939}" type="parTrans" cxnId="{D34D905D-3FC3-47D7-9230-0A879B78011F}">
      <dgm:prSet/>
      <dgm:spPr/>
      <dgm:t>
        <a:bodyPr/>
        <a:lstStyle/>
        <a:p>
          <a:endParaRPr lang="ru-RU"/>
        </a:p>
      </dgm:t>
    </dgm:pt>
    <dgm:pt modelId="{D83A7843-629A-4227-BE8E-1F33CB60802C}" type="sibTrans" cxnId="{D34D905D-3FC3-47D7-9230-0A879B78011F}">
      <dgm:prSet/>
      <dgm:spPr/>
      <dgm:t>
        <a:bodyPr/>
        <a:lstStyle/>
        <a:p>
          <a:endParaRPr lang="ru-RU"/>
        </a:p>
      </dgm:t>
    </dgm:pt>
    <dgm:pt modelId="{FB8996FB-ED05-46AA-A2DD-316B2450A142}">
      <dgm:prSet custT="1"/>
      <dgm:spPr/>
      <dgm:t>
        <a:bodyPr/>
        <a:lstStyle/>
        <a:p>
          <a:pPr rtl="0"/>
          <a:r>
            <a:rPr lang="ru-RU" sz="3200" dirty="0" smtClean="0"/>
            <a:t> </a:t>
          </a:r>
          <a:r>
            <a:rPr lang="ru-RU" sz="3200" dirty="0" err="1" smtClean="0"/>
            <a:t>Әлеуметтік-экономикалық</a:t>
          </a:r>
          <a:r>
            <a:rPr lang="ru-RU" sz="3200" dirty="0" smtClean="0"/>
            <a:t> даму</a:t>
          </a:r>
          <a:endParaRPr lang="ru-RU" sz="3200" dirty="0"/>
        </a:p>
      </dgm:t>
    </dgm:pt>
    <dgm:pt modelId="{07333B39-40A2-4C6C-91C2-0968640C9DB1}" type="parTrans" cxnId="{C5977D3E-4154-4D4F-A43E-999969F4BF70}">
      <dgm:prSet/>
      <dgm:spPr/>
      <dgm:t>
        <a:bodyPr/>
        <a:lstStyle/>
        <a:p>
          <a:endParaRPr lang="ru-RU"/>
        </a:p>
      </dgm:t>
    </dgm:pt>
    <dgm:pt modelId="{CAAD8789-B71A-41C0-A1C1-A7AF2F05D404}" type="sibTrans" cxnId="{C5977D3E-4154-4D4F-A43E-999969F4BF70}">
      <dgm:prSet/>
      <dgm:spPr/>
      <dgm:t>
        <a:bodyPr/>
        <a:lstStyle/>
        <a:p>
          <a:endParaRPr lang="ru-RU"/>
        </a:p>
      </dgm:t>
    </dgm:pt>
    <dgm:pt modelId="{2AA97949-5E03-49F4-96A0-F6C8EEE48993}">
      <dgm:prSet custT="1"/>
      <dgm:spPr/>
      <dgm:t>
        <a:bodyPr/>
        <a:lstStyle/>
        <a:p>
          <a:pPr rtl="0"/>
          <a:r>
            <a:rPr lang="ru-RU" sz="3200" dirty="0" smtClean="0"/>
            <a:t> </a:t>
          </a:r>
          <a:r>
            <a:rPr lang="ru-RU" sz="3200" dirty="0" err="1" smtClean="0"/>
            <a:t>Қоршаған</a:t>
          </a:r>
          <a:r>
            <a:rPr lang="ru-RU" sz="3200" dirty="0" smtClean="0"/>
            <a:t> орта </a:t>
          </a:r>
          <a:r>
            <a:rPr lang="ru-RU" sz="3200" dirty="0" err="1" smtClean="0"/>
            <a:t>және</a:t>
          </a:r>
          <a:r>
            <a:rPr lang="ru-RU" sz="3200" dirty="0" smtClean="0"/>
            <a:t> экология</a:t>
          </a:r>
          <a:endParaRPr lang="ru-RU" sz="3200" dirty="0"/>
        </a:p>
      </dgm:t>
    </dgm:pt>
    <dgm:pt modelId="{427DC471-44BC-4510-BCE6-8786A643F025}" type="parTrans" cxnId="{28B9F3C2-8A12-4DE6-90D8-32EF111A98F5}">
      <dgm:prSet/>
      <dgm:spPr/>
      <dgm:t>
        <a:bodyPr/>
        <a:lstStyle/>
        <a:p>
          <a:endParaRPr lang="ru-RU"/>
        </a:p>
      </dgm:t>
    </dgm:pt>
    <dgm:pt modelId="{2EC49359-6792-4767-B9BD-9A654DDF36FC}" type="sibTrans" cxnId="{28B9F3C2-8A12-4DE6-90D8-32EF111A98F5}">
      <dgm:prSet/>
      <dgm:spPr/>
      <dgm:t>
        <a:bodyPr/>
        <a:lstStyle/>
        <a:p>
          <a:endParaRPr lang="ru-RU"/>
        </a:p>
      </dgm:t>
    </dgm:pt>
    <dgm:pt modelId="{107193A9-B0FE-4803-A7D3-9968AC744ADE}" type="pres">
      <dgm:prSet presAssocID="{40E5CED2-D832-4535-86EA-79D310BE3B66}" presName="linear" presStyleCnt="0">
        <dgm:presLayoutVars>
          <dgm:animLvl val="lvl"/>
          <dgm:resizeHandles val="exact"/>
        </dgm:presLayoutVars>
      </dgm:prSet>
      <dgm:spPr/>
    </dgm:pt>
    <dgm:pt modelId="{12E8BB8C-335E-4FE8-B180-7CD687775671}" type="pres">
      <dgm:prSet presAssocID="{BD4AFC55-21F5-4745-BE81-C526709C53B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CCBB7FF-EBA4-4516-BC8D-E92A182180D1}" type="pres">
      <dgm:prSet presAssocID="{BD4AFC55-21F5-4745-BE81-C526709C53B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B9F3C2-8A12-4DE6-90D8-32EF111A98F5}" srcId="{BD4AFC55-21F5-4745-BE81-C526709C53BC}" destId="{2AA97949-5E03-49F4-96A0-F6C8EEE48993}" srcOrd="2" destOrd="0" parTransId="{427DC471-44BC-4510-BCE6-8786A643F025}" sibTransId="{2EC49359-6792-4767-B9BD-9A654DDF36FC}"/>
    <dgm:cxn modelId="{F6BCDD0F-17F2-4C34-B056-656A014F8B1C}" srcId="{40E5CED2-D832-4535-86EA-79D310BE3B66}" destId="{BD4AFC55-21F5-4745-BE81-C526709C53BC}" srcOrd="0" destOrd="0" parTransId="{F6A9243E-AEBA-434C-AE42-557D7FD730AC}" sibTransId="{11EF6102-8149-4D71-AB50-65A5795C60C3}"/>
    <dgm:cxn modelId="{1E3A18EC-5C2C-4D1A-AD25-78F954C5B86C}" type="presOf" srcId="{2AA97949-5E03-49F4-96A0-F6C8EEE48993}" destId="{DCCBB7FF-EBA4-4516-BC8D-E92A182180D1}" srcOrd="0" destOrd="2" presId="urn:microsoft.com/office/officeart/2005/8/layout/vList2"/>
    <dgm:cxn modelId="{06191350-75FE-41E7-B450-CC5546664D16}" type="presOf" srcId="{FB8996FB-ED05-46AA-A2DD-316B2450A142}" destId="{DCCBB7FF-EBA4-4516-BC8D-E92A182180D1}" srcOrd="0" destOrd="1" presId="urn:microsoft.com/office/officeart/2005/8/layout/vList2"/>
    <dgm:cxn modelId="{B167D07C-8F7F-4250-B2AF-67EB11080B3B}" type="presOf" srcId="{2A146FAA-D275-4B28-BFA1-D378F0F1B9B6}" destId="{DCCBB7FF-EBA4-4516-BC8D-E92A182180D1}" srcOrd="0" destOrd="0" presId="urn:microsoft.com/office/officeart/2005/8/layout/vList2"/>
    <dgm:cxn modelId="{C5977D3E-4154-4D4F-A43E-999969F4BF70}" srcId="{BD4AFC55-21F5-4745-BE81-C526709C53BC}" destId="{FB8996FB-ED05-46AA-A2DD-316B2450A142}" srcOrd="1" destOrd="0" parTransId="{07333B39-40A2-4C6C-91C2-0968640C9DB1}" sibTransId="{CAAD8789-B71A-41C0-A1C1-A7AF2F05D404}"/>
    <dgm:cxn modelId="{D34D905D-3FC3-47D7-9230-0A879B78011F}" srcId="{BD4AFC55-21F5-4745-BE81-C526709C53BC}" destId="{2A146FAA-D275-4B28-BFA1-D378F0F1B9B6}" srcOrd="0" destOrd="0" parTransId="{610935FB-6D7B-495E-8305-CC70B20C8939}" sibTransId="{D83A7843-629A-4227-BE8E-1F33CB60802C}"/>
    <dgm:cxn modelId="{A8780248-C3D1-4496-8B2A-46ABB7E568F8}" type="presOf" srcId="{40E5CED2-D832-4535-86EA-79D310BE3B66}" destId="{107193A9-B0FE-4803-A7D3-9968AC744ADE}" srcOrd="0" destOrd="0" presId="urn:microsoft.com/office/officeart/2005/8/layout/vList2"/>
    <dgm:cxn modelId="{DFEB9BF7-9E0D-426D-9F27-847E072D2BD9}" type="presOf" srcId="{BD4AFC55-21F5-4745-BE81-C526709C53BC}" destId="{12E8BB8C-335E-4FE8-B180-7CD687775671}" srcOrd="0" destOrd="0" presId="urn:microsoft.com/office/officeart/2005/8/layout/vList2"/>
    <dgm:cxn modelId="{3484F950-9622-4018-A6E1-F6D0C6AE2A7C}" type="presParOf" srcId="{107193A9-B0FE-4803-A7D3-9968AC744ADE}" destId="{12E8BB8C-335E-4FE8-B180-7CD687775671}" srcOrd="0" destOrd="0" presId="urn:microsoft.com/office/officeart/2005/8/layout/vList2"/>
    <dgm:cxn modelId="{2DFEBED1-DD52-4D78-8B61-4D3C923ACF70}" type="presParOf" srcId="{107193A9-B0FE-4803-A7D3-9968AC744ADE}" destId="{DCCBB7FF-EBA4-4516-BC8D-E92A182180D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3E160-FC27-44B2-AA95-CA77A7916186}">
      <dsp:nvSpPr>
        <dsp:cNvPr id="0" name=""/>
        <dsp:cNvSpPr/>
      </dsp:nvSpPr>
      <dsp:spPr>
        <a:xfrm>
          <a:off x="0" y="46428"/>
          <a:ext cx="8229600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Атластардың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негізгі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үлгілері</a:t>
          </a:r>
          <a:r>
            <a:rPr lang="ru-RU" sz="2300" kern="1200" dirty="0" smtClean="0"/>
            <a:t> :</a:t>
          </a:r>
          <a:endParaRPr lang="ru-RU" sz="2300" kern="1200" dirty="0"/>
        </a:p>
      </dsp:txBody>
      <dsp:txXfrm>
        <a:off x="44602" y="91030"/>
        <a:ext cx="8140396" cy="824474"/>
      </dsp:txXfrm>
    </dsp:sp>
    <dsp:sp modelId="{2BB83233-BC2D-4848-88DA-2042C70B6302}">
      <dsp:nvSpPr>
        <dsp:cNvPr id="0" name=""/>
        <dsp:cNvSpPr/>
      </dsp:nvSpPr>
      <dsp:spPr>
        <a:xfrm>
          <a:off x="0" y="1026346"/>
          <a:ext cx="8229600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- </a:t>
          </a:r>
          <a:r>
            <a:rPr lang="ru-RU" sz="2300" kern="1200" dirty="0" err="1" smtClean="0"/>
            <a:t>анатомиялық</a:t>
          </a:r>
          <a:r>
            <a:rPr lang="ru-RU" sz="2300" kern="1200" dirty="0" smtClean="0"/>
            <a:t> атлас, </a:t>
          </a:r>
          <a:r>
            <a:rPr lang="ru-RU" sz="2300" kern="1200" dirty="0" err="1" smtClean="0"/>
            <a:t>мысалы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Синельникованың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адам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анатомиясы</a:t>
          </a:r>
          <a:r>
            <a:rPr lang="ru-RU" sz="2300" kern="1200" dirty="0" smtClean="0"/>
            <a:t> атласы</a:t>
          </a:r>
          <a:endParaRPr lang="ru-RU" sz="2300" kern="1200" dirty="0"/>
        </a:p>
      </dsp:txBody>
      <dsp:txXfrm>
        <a:off x="44602" y="1070948"/>
        <a:ext cx="8140396" cy="824474"/>
      </dsp:txXfrm>
    </dsp:sp>
    <dsp:sp modelId="{B964FE24-2ADA-43F7-9312-2E3B5CB1E719}">
      <dsp:nvSpPr>
        <dsp:cNvPr id="0" name=""/>
        <dsp:cNvSpPr/>
      </dsp:nvSpPr>
      <dsp:spPr>
        <a:xfrm>
          <a:off x="0" y="2006265"/>
          <a:ext cx="8229600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- </a:t>
          </a:r>
          <a:r>
            <a:rPr lang="ru-RU" sz="2300" kern="1200" dirty="0" err="1" smtClean="0"/>
            <a:t>георгафиялық</a:t>
          </a:r>
          <a:r>
            <a:rPr lang="ru-RU" sz="2300" kern="1200" dirty="0" smtClean="0"/>
            <a:t> атлас - </a:t>
          </a:r>
          <a:r>
            <a:rPr lang="ru-RU" sz="2300" kern="1200" dirty="0" err="1" smtClean="0"/>
            <a:t>георгафиялық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карталардың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жиынтығы</a:t>
          </a:r>
          <a:r>
            <a:rPr lang="ru-RU" sz="2300" kern="1200" dirty="0" smtClean="0"/>
            <a:t>.</a:t>
          </a:r>
          <a:endParaRPr lang="ru-RU" sz="2300" kern="1200" dirty="0"/>
        </a:p>
      </dsp:txBody>
      <dsp:txXfrm>
        <a:off x="44602" y="2050867"/>
        <a:ext cx="8140396" cy="824474"/>
      </dsp:txXfrm>
    </dsp:sp>
    <dsp:sp modelId="{ED51CB03-5C53-4B49-944F-83DE6B5E88F6}">
      <dsp:nvSpPr>
        <dsp:cNvPr id="0" name=""/>
        <dsp:cNvSpPr/>
      </dsp:nvSpPr>
      <dsp:spPr>
        <a:xfrm>
          <a:off x="0" y="2986184"/>
          <a:ext cx="8229600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- </a:t>
          </a:r>
          <a:r>
            <a:rPr lang="ru-RU" sz="2300" kern="1200" dirty="0" err="1" smtClean="0"/>
            <a:t>қандай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болмасын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планетаның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физикалық</a:t>
          </a:r>
          <a:r>
            <a:rPr lang="ru-RU" sz="2300" kern="1200" dirty="0" smtClean="0"/>
            <a:t> атласы  </a:t>
          </a:r>
          <a:r>
            <a:rPr lang="ru-RU" sz="2300" kern="1200" dirty="0" err="1" smtClean="0"/>
            <a:t>аспан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денелерінің</a:t>
          </a:r>
          <a:r>
            <a:rPr lang="ru-RU" sz="2300" kern="1200" dirty="0" smtClean="0"/>
            <a:t> атласы</a:t>
          </a:r>
          <a:endParaRPr lang="ru-RU" sz="2300" kern="1200" dirty="0"/>
        </a:p>
      </dsp:txBody>
      <dsp:txXfrm>
        <a:off x="44602" y="3030786"/>
        <a:ext cx="8140396" cy="824474"/>
      </dsp:txXfrm>
    </dsp:sp>
    <dsp:sp modelId="{F55C8E66-5866-4A02-82B5-C50D13D5C0F8}">
      <dsp:nvSpPr>
        <dsp:cNvPr id="0" name=""/>
        <dsp:cNvSpPr/>
      </dsp:nvSpPr>
      <dsp:spPr>
        <a:xfrm>
          <a:off x="0" y="3966102"/>
          <a:ext cx="8229600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- </a:t>
          </a:r>
          <a:r>
            <a:rPr lang="ru-RU" sz="2300" kern="1200" dirty="0" err="1" smtClean="0"/>
            <a:t>халықтардың</a:t>
          </a:r>
          <a:r>
            <a:rPr lang="ru-RU" sz="2300" kern="1200" dirty="0" smtClean="0"/>
            <a:t> атласы (</a:t>
          </a:r>
          <a:r>
            <a:rPr lang="ru-RU" sz="2300" kern="1200" dirty="0" err="1" smtClean="0"/>
            <a:t>этнографиялық</a:t>
          </a:r>
          <a:r>
            <a:rPr lang="ru-RU" sz="2300" kern="1200" dirty="0" smtClean="0"/>
            <a:t> атлас)</a:t>
          </a:r>
          <a:endParaRPr lang="ru-RU" sz="2300" kern="1200" dirty="0"/>
        </a:p>
      </dsp:txBody>
      <dsp:txXfrm>
        <a:off x="44602" y="4010704"/>
        <a:ext cx="8140396" cy="824474"/>
      </dsp:txXfrm>
    </dsp:sp>
    <dsp:sp modelId="{CAD7AF58-2BBD-47E1-8295-A5730A6E18F0}">
      <dsp:nvSpPr>
        <dsp:cNvPr id="0" name=""/>
        <dsp:cNvSpPr/>
      </dsp:nvSpPr>
      <dsp:spPr>
        <a:xfrm>
          <a:off x="0" y="4946021"/>
          <a:ext cx="8229600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- </a:t>
          </a:r>
          <a:r>
            <a:rPr lang="ru-RU" sz="2300" kern="1200" dirty="0" err="1" smtClean="0"/>
            <a:t>тілдердің</a:t>
          </a:r>
          <a:r>
            <a:rPr lang="ru-RU" sz="2300" kern="1200" dirty="0" smtClean="0"/>
            <a:t> атласы (</a:t>
          </a:r>
          <a:r>
            <a:rPr lang="ru-RU" sz="2300" kern="1200" dirty="0" err="1" smtClean="0"/>
            <a:t>тілдік</a:t>
          </a:r>
          <a:r>
            <a:rPr lang="ru-RU" sz="2300" kern="1200" dirty="0" smtClean="0"/>
            <a:t> атлас).</a:t>
          </a:r>
          <a:endParaRPr lang="ru-RU" sz="2300" kern="1200" dirty="0"/>
        </a:p>
      </dsp:txBody>
      <dsp:txXfrm>
        <a:off x="44602" y="4990623"/>
        <a:ext cx="8140396" cy="8244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84C62-7966-473B-A218-3956E4FE7C7D}">
      <dsp:nvSpPr>
        <dsp:cNvPr id="0" name=""/>
        <dsp:cNvSpPr/>
      </dsp:nvSpPr>
      <dsp:spPr>
        <a:xfrm>
          <a:off x="0" y="34200"/>
          <a:ext cx="82296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err="1" smtClean="0"/>
            <a:t>Атластағы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карталардың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сериялары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екі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түрде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болады</a:t>
          </a:r>
          <a:r>
            <a:rPr lang="ru-RU" sz="3600" kern="1200" dirty="0" smtClean="0"/>
            <a:t>:</a:t>
          </a:r>
          <a:endParaRPr lang="ru-RU" sz="3600" kern="1200" dirty="0"/>
        </a:p>
      </dsp:txBody>
      <dsp:txXfrm>
        <a:off x="69908" y="104108"/>
        <a:ext cx="8089784" cy="1292264"/>
      </dsp:txXfrm>
    </dsp:sp>
    <dsp:sp modelId="{702B0D54-12E2-45EA-83F1-1BC3DC184FBC}">
      <dsp:nvSpPr>
        <dsp:cNvPr id="0" name=""/>
        <dsp:cNvSpPr/>
      </dsp:nvSpPr>
      <dsp:spPr>
        <a:xfrm>
          <a:off x="0" y="1569960"/>
          <a:ext cx="82296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- </a:t>
          </a:r>
          <a:r>
            <a:rPr lang="ru-RU" sz="3600" kern="1200" dirty="0" err="1" smtClean="0"/>
            <a:t>бір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территорияға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арналған</a:t>
          </a:r>
          <a:r>
            <a:rPr lang="ru-RU" sz="3600" kern="1200" dirty="0" smtClean="0"/>
            <a:t>, </a:t>
          </a:r>
          <a:r>
            <a:rPr lang="ru-RU" sz="3600" kern="1200" dirty="0" err="1" smtClean="0"/>
            <a:t>бірақ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тақырыбы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әртүрлі</a:t>
          </a:r>
          <a:r>
            <a:rPr lang="ru-RU" sz="3600" kern="1200" dirty="0" smtClean="0"/>
            <a:t>;</a:t>
          </a:r>
          <a:endParaRPr lang="ru-RU" sz="3600" kern="1200" dirty="0"/>
        </a:p>
      </dsp:txBody>
      <dsp:txXfrm>
        <a:off x="69908" y="1639868"/>
        <a:ext cx="8089784" cy="1292264"/>
      </dsp:txXfrm>
    </dsp:sp>
    <dsp:sp modelId="{E1A7C55D-72E7-41FC-AE85-C4928FCFC042}">
      <dsp:nvSpPr>
        <dsp:cNvPr id="0" name=""/>
        <dsp:cNvSpPr/>
      </dsp:nvSpPr>
      <dsp:spPr>
        <a:xfrm>
          <a:off x="0" y="3105720"/>
          <a:ext cx="82296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- </a:t>
          </a:r>
          <a:r>
            <a:rPr lang="ru-RU" sz="3600" kern="1200" dirty="0" err="1" smtClean="0"/>
            <a:t>тақырыбы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бір</a:t>
          </a:r>
          <a:r>
            <a:rPr lang="ru-RU" sz="3600" kern="1200" dirty="0" smtClean="0"/>
            <a:t>, </a:t>
          </a:r>
          <a:r>
            <a:rPr lang="ru-RU" sz="3600" kern="1200" dirty="0" err="1" smtClean="0"/>
            <a:t>бірақ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әртүрлі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территорияларға</a:t>
          </a:r>
          <a:r>
            <a:rPr lang="ru-RU" sz="3600" kern="1200" dirty="0" smtClean="0"/>
            <a:t> </a:t>
          </a:r>
          <a:r>
            <a:rPr lang="ru-RU" sz="3600" kern="1200" dirty="0" err="1" smtClean="0"/>
            <a:t>жасалған</a:t>
          </a:r>
          <a:r>
            <a:rPr lang="ru-RU" sz="3600" kern="1200" dirty="0" smtClean="0"/>
            <a:t>.</a:t>
          </a:r>
          <a:endParaRPr lang="ru-RU" sz="3600" kern="1200" dirty="0"/>
        </a:p>
      </dsp:txBody>
      <dsp:txXfrm>
        <a:off x="69908" y="3175628"/>
        <a:ext cx="8089784" cy="12922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23513-FA39-4855-87BA-8BDF47D42C85}">
      <dsp:nvSpPr>
        <dsp:cNvPr id="0" name=""/>
        <dsp:cNvSpPr/>
      </dsp:nvSpPr>
      <dsp:spPr>
        <a:xfrm>
          <a:off x="0" y="109072"/>
          <a:ext cx="8229600" cy="140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/>
            <a:t>Бір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территорияға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арналған</a:t>
          </a:r>
          <a:r>
            <a:rPr lang="ru-RU" sz="2500" kern="1200" dirty="0" smtClean="0"/>
            <a:t>, </a:t>
          </a:r>
          <a:r>
            <a:rPr lang="ru-RU" sz="2500" kern="1200" dirty="0" err="1" smtClean="0"/>
            <a:t>бірақ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тақырыптары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әртүрлі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карталар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сериясынының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мынадай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ерекшеліктері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болады</a:t>
          </a:r>
          <a:r>
            <a:rPr lang="ru-RU" sz="2500" kern="1200" dirty="0" smtClean="0"/>
            <a:t>:</a:t>
          </a:r>
          <a:endParaRPr lang="ru-RU" sz="2500" kern="1200" dirty="0"/>
        </a:p>
      </dsp:txBody>
      <dsp:txXfrm>
        <a:off x="68538" y="177610"/>
        <a:ext cx="8092524" cy="1266924"/>
      </dsp:txXfrm>
    </dsp:sp>
    <dsp:sp modelId="{307C6F2B-D585-4605-9D52-74078760AF81}">
      <dsp:nvSpPr>
        <dsp:cNvPr id="0" name=""/>
        <dsp:cNvSpPr/>
      </dsp:nvSpPr>
      <dsp:spPr>
        <a:xfrm>
          <a:off x="0" y="1584176"/>
          <a:ext cx="8229600" cy="140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- бірыңғай математикалық негіз (проекция, масштаб)</a:t>
          </a:r>
          <a:endParaRPr lang="ru-RU" sz="2500" kern="1200"/>
        </a:p>
      </dsp:txBody>
      <dsp:txXfrm>
        <a:off x="68538" y="1652714"/>
        <a:ext cx="8092524" cy="1266924"/>
      </dsp:txXfrm>
    </dsp:sp>
    <dsp:sp modelId="{39A60E2A-F397-47E1-8B2A-92DF270CC9BC}">
      <dsp:nvSpPr>
        <dsp:cNvPr id="0" name=""/>
        <dsp:cNvSpPr/>
      </dsp:nvSpPr>
      <dsp:spPr>
        <a:xfrm>
          <a:off x="0" y="3061072"/>
          <a:ext cx="8229600" cy="140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- бірыңғай географиялық негіз (карталардың мазмұны бірдей өзен, елді мекен, жол, шекара каркасын т.б. бейнелейді)</a:t>
          </a:r>
          <a:endParaRPr lang="ru-RU" sz="2500" kern="1200"/>
        </a:p>
      </dsp:txBody>
      <dsp:txXfrm>
        <a:off x="68538" y="3129610"/>
        <a:ext cx="8092524" cy="1266924"/>
      </dsp:txXfrm>
    </dsp:sp>
    <dsp:sp modelId="{8D2B81F4-4E7E-4523-9FA8-F8DA6CA8EB9D}">
      <dsp:nvSpPr>
        <dsp:cNvPr id="0" name=""/>
        <dsp:cNvSpPr/>
      </dsp:nvSpPr>
      <dsp:spPr>
        <a:xfrm>
          <a:off x="0" y="4537072"/>
          <a:ext cx="8229600" cy="140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- шартты белгілер мен мәліметтер белгілі бір келісілген жүйемен беріледі.</a:t>
          </a:r>
          <a:endParaRPr lang="ru-RU" sz="2500" kern="1200"/>
        </a:p>
      </dsp:txBody>
      <dsp:txXfrm>
        <a:off x="68538" y="4605610"/>
        <a:ext cx="8092524" cy="12669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214FF-BF3C-4C77-85C4-F9B0CD55F2FD}">
      <dsp:nvSpPr>
        <dsp:cNvPr id="0" name=""/>
        <dsp:cNvSpPr/>
      </dsp:nvSpPr>
      <dsp:spPr>
        <a:xfrm>
          <a:off x="0" y="104346"/>
          <a:ext cx="8229600" cy="1417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Атластар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географиялық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карталар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сияқты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территориясына</a:t>
          </a:r>
          <a:r>
            <a:rPr lang="ru-RU" sz="2400" kern="1200" dirty="0" smtClean="0"/>
            <a:t>, </a:t>
          </a:r>
          <a:r>
            <a:rPr lang="ru-RU" sz="2400" kern="1200" dirty="0" err="1" smtClean="0"/>
            <a:t>мазмұнына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және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мақсатына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байланысты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бөлінеді</a:t>
          </a:r>
          <a:r>
            <a:rPr lang="ru-RU" sz="2400" kern="1200" dirty="0" smtClean="0"/>
            <a:t>:</a:t>
          </a:r>
          <a:endParaRPr lang="ru-RU" sz="2400" kern="1200" dirty="0"/>
        </a:p>
      </dsp:txBody>
      <dsp:txXfrm>
        <a:off x="69180" y="173526"/>
        <a:ext cx="8091240" cy="1278802"/>
      </dsp:txXfrm>
    </dsp:sp>
    <dsp:sp modelId="{C9BD3E89-4CAB-4FE6-9567-BF039A146E4B}">
      <dsp:nvSpPr>
        <dsp:cNvPr id="0" name=""/>
        <dsp:cNvSpPr/>
      </dsp:nvSpPr>
      <dsp:spPr>
        <a:xfrm>
          <a:off x="0" y="1579109"/>
          <a:ext cx="8229600" cy="1417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1. Территориясы бойынша дүниежүзі, материктер, мұхиттар, үлкен географиялық аймақтар, жеке мемлекеттер мен олардың бөліктері атластары деп бөлінеді.</a:t>
          </a:r>
          <a:endParaRPr lang="ru-RU" sz="2000" kern="1200"/>
        </a:p>
      </dsp:txBody>
      <dsp:txXfrm>
        <a:off x="69180" y="1648289"/>
        <a:ext cx="8091240" cy="1278802"/>
      </dsp:txXfrm>
    </dsp:sp>
    <dsp:sp modelId="{E98EBDAF-F7F3-4F26-9D3E-F7F4457BAFA7}">
      <dsp:nvSpPr>
        <dsp:cNvPr id="0" name=""/>
        <dsp:cNvSpPr/>
      </dsp:nvSpPr>
      <dsp:spPr>
        <a:xfrm>
          <a:off x="0" y="3053872"/>
          <a:ext cx="8229600" cy="1417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2. Мақсатына байланысты атластарда маман-оқырмандарды (туристтер, автомобилистер, оқушылар және т.б.) қызықтыратын мәліметтер беріледі немесе жалпы мағлұматтар беретін мәліметтер атласы ролін атқарады.</a:t>
          </a:r>
          <a:endParaRPr lang="ru-RU" sz="2000" kern="1200"/>
        </a:p>
      </dsp:txBody>
      <dsp:txXfrm>
        <a:off x="69180" y="3123052"/>
        <a:ext cx="8091240" cy="1278802"/>
      </dsp:txXfrm>
    </dsp:sp>
    <dsp:sp modelId="{86DF1819-05DD-4853-A9DB-890ED4F25EB9}">
      <dsp:nvSpPr>
        <dsp:cNvPr id="0" name=""/>
        <dsp:cNvSpPr/>
      </dsp:nvSpPr>
      <dsp:spPr>
        <a:xfrm>
          <a:off x="0" y="4528634"/>
          <a:ext cx="8229600" cy="1417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3. Мазмұнына байланысты атластар жалпыгеографиялық, тақырыптық және комплекстік деп бөлінеді.</a:t>
          </a:r>
          <a:endParaRPr lang="ru-RU" sz="2000" kern="1200"/>
        </a:p>
      </dsp:txBody>
      <dsp:txXfrm>
        <a:off x="69180" y="4597814"/>
        <a:ext cx="8091240" cy="12788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8BB8C-335E-4FE8-B180-7CD687775671}">
      <dsp:nvSpPr>
        <dsp:cNvPr id="0" name=""/>
        <dsp:cNvSpPr/>
      </dsp:nvSpPr>
      <dsp:spPr>
        <a:xfrm>
          <a:off x="0" y="1131347"/>
          <a:ext cx="8229600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ҚАЗАҚСТАН РЕСПУБЛИКАСЫНЫҢ ҰЛТТЫҚ АТЛАСЫ 3 </a:t>
          </a: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томнан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тұрады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399" y="1190746"/>
        <a:ext cx="8110802" cy="1098002"/>
      </dsp:txXfrm>
    </dsp:sp>
    <dsp:sp modelId="{DCCBB7FF-EBA4-4516-BC8D-E92A182180D1}">
      <dsp:nvSpPr>
        <dsp:cNvPr id="0" name=""/>
        <dsp:cNvSpPr/>
      </dsp:nvSpPr>
      <dsp:spPr>
        <a:xfrm>
          <a:off x="0" y="2348147"/>
          <a:ext cx="8229600" cy="2354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60960" rIns="341376" bIns="60960" numCol="1" spcCol="1270" anchor="t" anchorCtr="0">
          <a:noAutofit/>
        </a:bodyPr>
        <a:lstStyle/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800" kern="1200" dirty="0" smtClean="0"/>
            <a:t> </a:t>
          </a:r>
          <a:r>
            <a:rPr lang="ru-RU" sz="3200" kern="1200" dirty="0" err="1" smtClean="0"/>
            <a:t>Табиғи</a:t>
          </a:r>
          <a:r>
            <a:rPr lang="ru-RU" sz="3200" kern="1200" dirty="0" smtClean="0"/>
            <a:t> </a:t>
          </a:r>
          <a:r>
            <a:rPr lang="ru-RU" sz="3200" kern="1200" dirty="0" err="1" smtClean="0"/>
            <a:t>жағдайлар</a:t>
          </a:r>
          <a:r>
            <a:rPr lang="ru-RU" sz="3200" kern="1200" dirty="0" smtClean="0"/>
            <a:t> мен </a:t>
          </a:r>
          <a:r>
            <a:rPr lang="ru-RU" sz="3200" kern="1200" dirty="0" err="1" smtClean="0"/>
            <a:t>ресурстар</a:t>
          </a:r>
          <a:r>
            <a:rPr lang="ru-RU" sz="3200" kern="1200" dirty="0" smtClean="0"/>
            <a:t> </a:t>
          </a:r>
          <a:endParaRPr lang="ru-RU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 </a:t>
          </a:r>
          <a:r>
            <a:rPr lang="ru-RU" sz="3200" kern="1200" dirty="0" err="1" smtClean="0"/>
            <a:t>Әлеуметтік-экономикалық</a:t>
          </a:r>
          <a:r>
            <a:rPr lang="ru-RU" sz="3200" kern="1200" dirty="0" smtClean="0"/>
            <a:t> даму</a:t>
          </a:r>
          <a:endParaRPr lang="ru-RU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 </a:t>
          </a:r>
          <a:r>
            <a:rPr lang="ru-RU" sz="3200" kern="1200" dirty="0" err="1" smtClean="0"/>
            <a:t>Қоршаған</a:t>
          </a:r>
          <a:r>
            <a:rPr lang="ru-RU" sz="3200" kern="1200" dirty="0" smtClean="0"/>
            <a:t> орта </a:t>
          </a:r>
          <a:r>
            <a:rPr lang="ru-RU" sz="3200" kern="1200" dirty="0" err="1" smtClean="0"/>
            <a:t>және</a:t>
          </a:r>
          <a:r>
            <a:rPr lang="ru-RU" sz="3200" kern="1200" dirty="0" smtClean="0"/>
            <a:t> экология</a:t>
          </a:r>
          <a:endParaRPr lang="ru-RU" sz="3200" kern="1200" dirty="0"/>
        </a:p>
      </dsp:txBody>
      <dsp:txXfrm>
        <a:off x="0" y="2348147"/>
        <a:ext cx="8229600" cy="2354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2CC870E-EF4E-4AF9-958F-CB60FBE2701A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5FCE73D-BD56-476C-A994-D4C3C5D47D7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501008"/>
            <a:ext cx="8062912" cy="1470025"/>
          </a:xfrm>
        </p:spPr>
        <p:txBody>
          <a:bodyPr>
            <a:normAutofit fontScale="90000"/>
          </a:bodyPr>
          <a:lstStyle/>
          <a:p>
            <a:pPr marL="0" algn="ctr"/>
            <a:r>
              <a:rPr lang="kk-KZ" sz="40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ДӘРІС </a:t>
            </a:r>
            <a:r>
              <a:rPr lang="kk-KZ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</a:t>
            </a:r>
            <a:br>
              <a:rPr lang="kk-KZ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КАРТАЛАР СЕРИЯСЫ. АТЛАСТАР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effectLst/>
              </a:rPr>
              <a:t> 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894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 fontScale="92500" lnSpcReduction="20000"/>
          </a:bodyPr>
          <a:lstStyle/>
          <a:p>
            <a:pPr marL="63500" indent="471488" algn="just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атлас -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карталарының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планета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бөлімдерінің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планетасы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жүйесіндегі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планеталар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серіктеріне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да бар.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Әдеттегі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таңдағы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тереңірек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мағлұмат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атласқа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бедерін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климаттық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діни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діндердің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таралу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аймақтары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орналасу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тығыздығы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өлім-жітім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өнеркәсіп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салаларының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енгізеді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82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 fontScale="85000" lnSpcReduction="10000"/>
          </a:bodyPr>
          <a:lstStyle/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картасынан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Абрахам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Ортелия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1570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аталмады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тек 1595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Меркатордың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шыққанда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Алтас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кітапты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б.з.д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150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Александриядан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К. Птолемей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құрастырған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басылымы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1477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Болоньи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27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1544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Рим, Венеция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орталықтарында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бір-бірінен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айырмашылығы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сәйкестендіру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1544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«атлас»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қолданылмаса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«атлас IATO»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итальяндық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Лафрери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атласы»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70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500" indent="471488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Абрахам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Ортелий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1570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20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мамырында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атластардын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айырмашылығы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мемлекеттерді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53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«атлас»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Меркатордың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атласы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490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4131942"/>
              </p:ext>
            </p:extLst>
          </p:nvPr>
        </p:nvGraphicFramePr>
        <p:xfrm>
          <a:off x="457200" y="548680"/>
          <a:ext cx="8229600" cy="590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836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688281"/>
              </p:ext>
            </p:extLst>
          </p:nvPr>
        </p:nvGraphicFramePr>
        <p:xfrm>
          <a:off x="467544" y="1196752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12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серияға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территорияның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мінездемесін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мазмұнын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оқушыларға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сыныптың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бағдарламалық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1222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853603"/>
              </p:ext>
            </p:extLst>
          </p:nvPr>
        </p:nvGraphicFramePr>
        <p:xfrm>
          <a:off x="457200" y="404664"/>
          <a:ext cx="8229600" cy="6050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4815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>
            <a:normAutofit fontScale="77500" lnSpcReduction="20000"/>
          </a:bodyPr>
          <a:lstStyle/>
          <a:p>
            <a:pPr marL="63500" indent="471488" algn="just">
              <a:buNone/>
            </a:pP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серия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түріне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территориясы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құбылыстардың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белгілердің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мәліметтерді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біртекті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топтасуымен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жіктелуімен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ерекшеленеді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сериясы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жасалады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бояу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өлшем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түрге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сериясында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бірыңғай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математикалық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серияларды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жасайтындар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бұрмалану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жағдайына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біртекті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проекцияларды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еселік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масштабтарды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тырысады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генерализация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дәрежесін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иеленеді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түрге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сериясына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мектептегі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материктердің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аудандардың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картасын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жатқызуға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086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157564"/>
              </p:ext>
            </p:extLst>
          </p:nvPr>
        </p:nvGraphicFramePr>
        <p:xfrm>
          <a:off x="457200" y="404664"/>
          <a:ext cx="8229600" cy="6050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564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sz="3400" i="1" dirty="0" err="1">
                <a:latin typeface="Times New Roman" pitchFamily="18" charset="0"/>
                <a:cs typeface="Times New Roman" pitchFamily="18" charset="0"/>
              </a:rPr>
              <a:t>Мазмұны</a:t>
            </a:r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err="1">
                <a:latin typeface="Times New Roman" pitchFamily="18" charset="0"/>
                <a:cs typeface="Times New Roman" pitchFamily="18" charset="0"/>
              </a:rPr>
              <a:t>келесідегідей</a:t>
            </a:r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err="1">
                <a:latin typeface="Times New Roman" pitchFamily="18" charset="0"/>
                <a:cs typeface="Times New Roman" pitchFamily="18" charset="0"/>
              </a:rPr>
              <a:t>түрге</a:t>
            </a:r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4008" indent="0">
              <a:buNone/>
            </a:pP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физикалық-географиялық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геофизикалық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климаттық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ұхиттық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гидрографиялық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топырақтық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ботаникалық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зоографиялық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медико-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физико-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4008" indent="0">
              <a:buNone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тұрғындар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өндірістер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өнімдері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4008" indent="0">
              <a:buNone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әкімшіліктік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бөлініс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329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8136"/>
          </a:xfrm>
        </p:spPr>
        <p:txBody>
          <a:bodyPr>
            <a:normAutofit lnSpcReduction="10000"/>
          </a:bodyPr>
          <a:lstStyle/>
          <a:p>
            <a:pPr marL="64008" indent="0" algn="just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Эколого-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геграфиялық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атлас: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Ортаға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етуші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факторлар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компоненттері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ықпалдардың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салдары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ластау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ситуациялар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Тұрғындардың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сүру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жағдайы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қауіпсіздік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Атлас.</a:t>
            </a:r>
          </a:p>
          <a:p>
            <a:pPr marL="64008" indent="0" algn="just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4008" indent="0" algn="just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 algn="just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-орта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ғасырлар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 algn="just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4008" indent="0" algn="just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әскери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5614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8136"/>
          </a:xfrm>
        </p:spPr>
        <p:txBody>
          <a:bodyPr>
            <a:normAutofit lnSpcReduction="10000"/>
          </a:bodyPr>
          <a:lstStyle/>
          <a:p>
            <a:pPr marL="63500" indent="471488" algn="just"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Мазмұны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аталстарды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жіктеу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табиғат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тұрғындар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шаруашылығы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ендіріледі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геоботаникалық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дәрілік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ормандар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топталуы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осыған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анықтамалық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туристік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әскери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76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/>
          </a:bodyPr>
          <a:lstStyle/>
          <a:p>
            <a:pPr marL="63500" indent="471488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Анықтамалық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элементтерді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максималды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әкімшіліктік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пунктер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рельеф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гидрография,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шекалалар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типтегі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номенклатураға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көрсеткіштермен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анықтамалық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мағлұматтарға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толы. </a:t>
            </a:r>
          </a:p>
        </p:txBody>
      </p:sp>
    </p:spTree>
    <p:extLst>
      <p:ext uri="{BB962C8B-B14F-4D97-AF65-F5344CB8AC3E}">
        <p14:creationId xmlns:p14="http://schemas.microsoft.com/office/powerpoint/2010/main" val="206222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/>
          <a:lstStyle/>
          <a:p>
            <a:pPr marL="63500" indent="471488"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анықтамалық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атластар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Территорияға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сипаттамамен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мағлұмат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шығармалар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Территория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мағлұмат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08655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>
            <a:normAutofit lnSpcReduction="10000"/>
          </a:bodyPr>
          <a:lstStyle/>
          <a:p>
            <a:pPr marL="63500" indent="471488" algn="ctr"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табиғат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ресурстарына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халқына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тарихына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мәдениетіне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сипаттама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мемлекеттің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атласы.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мекемелермен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нормативтік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иеленеді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Атлас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мемлекеттің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дәрежесін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мемлекеттің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бейнесі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іспеттес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мәтіндерімен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анықтамалық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мағлұматтарға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көрсеткіштерге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толы.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көркемденелуі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жоғарғы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орындалады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томда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форматта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3500" indent="471488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2980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7128792" cy="361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992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1202490"/>
              </p:ext>
            </p:extLst>
          </p:nvPr>
        </p:nvGraphicFramePr>
        <p:xfrm>
          <a:off x="457200" y="620688"/>
          <a:ext cx="8229600" cy="5834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623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500" indent="471488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атлас 1899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Финляндияда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Египет, Чехословакия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елдерде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дүниежүзілік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соғысы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атластың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өркендеуі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2550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34</TotalTime>
  <Words>937</Words>
  <Application>Microsoft Office PowerPoint</Application>
  <PresentationFormat>Экран (4:3)</PresentationFormat>
  <Paragraphs>66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Яркая</vt:lpstr>
      <vt:lpstr>ДӘРІС 8  КАРТАЛАР СЕРИЯСЫ. АТЛАСТАР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8  КАРТАЛАР СЕРИЯСЫ. АТЛАСТАР   </dc:title>
  <dc:creator>Анара</dc:creator>
  <cp:lastModifiedBy>Анара</cp:lastModifiedBy>
  <cp:revision>5</cp:revision>
  <dcterms:created xsi:type="dcterms:W3CDTF">2021-09-25T04:42:37Z</dcterms:created>
  <dcterms:modified xsi:type="dcterms:W3CDTF">2022-04-02T06:36:15Z</dcterms:modified>
</cp:coreProperties>
</file>